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rimson Text" panose="020B0604020202020204" charset="0"/>
      <p:regular r:id="rId11"/>
      <p:bold r:id="rId12"/>
      <p:italic r:id="rId13"/>
      <p:boldItalic r:id="rId14"/>
    </p:embeddedFont>
    <p:embeddedFont>
      <p:font typeface="Quicksand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429950-8C99-482D-A5AA-4AFAAC8F0FE0}">
  <a:tblStyle styleId="{40429950-8C99-482D-A5AA-4AFAAC8F0F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71031ef6c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71031ef6c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a99b49d23_0_19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a99b49d23_0_19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a99b49d23_0_19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a99b49d23_0_19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6ebe2c2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6ebe2c2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a99b49d23_0_19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ea99b49d23_0_19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649a8a21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4649a8a21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86e06945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86e06945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252500" y="1159754"/>
            <a:ext cx="6178500" cy="1617600"/>
          </a:xfrm>
          <a:prstGeom prst="rect">
            <a:avLst/>
          </a:prstGeom>
          <a:effectLst>
            <a:outerShdw blurRad="114300" dist="38100" dir="2160000" algn="bl" rotWithShape="0">
              <a:schemeClr val="accent1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52525" y="2777355"/>
            <a:ext cx="6178500" cy="4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2682588" y="1479872"/>
            <a:ext cx="5748300" cy="17484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subTitle" idx="1"/>
          </p:nvPr>
        </p:nvSpPr>
        <p:spPr>
          <a:xfrm>
            <a:off x="2682588" y="3263447"/>
            <a:ext cx="57483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 hasCustomPrompt="1"/>
          </p:nvPr>
        </p:nvSpPr>
        <p:spPr>
          <a:xfrm>
            <a:off x="715025" y="539375"/>
            <a:ext cx="783300" cy="4332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715050" y="1248025"/>
            <a:ext cx="2399700" cy="6090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Crimson Text"/>
                <a:ea typeface="Crimson Text"/>
                <a:cs typeface="Crimson Text"/>
                <a:sym typeface="Crimson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2"/>
          </p:nvPr>
        </p:nvSpPr>
        <p:spPr>
          <a:xfrm>
            <a:off x="715049" y="1903875"/>
            <a:ext cx="23997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3" hasCustomPrompt="1"/>
          </p:nvPr>
        </p:nvSpPr>
        <p:spPr>
          <a:xfrm>
            <a:off x="3591374" y="539375"/>
            <a:ext cx="783300" cy="4332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4"/>
          </p:nvPr>
        </p:nvSpPr>
        <p:spPr>
          <a:xfrm>
            <a:off x="3591375" y="1248025"/>
            <a:ext cx="2233500" cy="6090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Crimson Text"/>
                <a:ea typeface="Crimson Text"/>
                <a:cs typeface="Crimson Text"/>
                <a:sym typeface="Crimson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3591377" y="1903875"/>
            <a:ext cx="22335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715025" y="2585937"/>
            <a:ext cx="783300" cy="4332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7"/>
          </p:nvPr>
        </p:nvSpPr>
        <p:spPr>
          <a:xfrm>
            <a:off x="715050" y="3299775"/>
            <a:ext cx="2399700" cy="6090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Crimson Text"/>
                <a:ea typeface="Crimson Text"/>
                <a:cs typeface="Crimson Text"/>
                <a:sym typeface="Crimson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8"/>
          </p:nvPr>
        </p:nvSpPr>
        <p:spPr>
          <a:xfrm>
            <a:off x="715049" y="3953900"/>
            <a:ext cx="23997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3591374" y="2585925"/>
            <a:ext cx="783300" cy="4332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3"/>
          </p:nvPr>
        </p:nvSpPr>
        <p:spPr>
          <a:xfrm>
            <a:off x="3591377" y="3299775"/>
            <a:ext cx="2233500" cy="6090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Crimson Text"/>
                <a:ea typeface="Crimson Text"/>
                <a:cs typeface="Crimson Text"/>
                <a:sym typeface="Crimson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4"/>
          </p:nvPr>
        </p:nvSpPr>
        <p:spPr>
          <a:xfrm>
            <a:off x="3591377" y="3953900"/>
            <a:ext cx="22335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4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223800" y="2107800"/>
            <a:ext cx="5207100" cy="15465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7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 idx="2" hasCustomPrompt="1"/>
          </p:nvPr>
        </p:nvSpPr>
        <p:spPr>
          <a:xfrm>
            <a:off x="7093200" y="888225"/>
            <a:ext cx="1337700" cy="8607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223800" y="3714350"/>
            <a:ext cx="5207100" cy="3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2064775" y="3084487"/>
            <a:ext cx="5014500" cy="3792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2064775" y="1679813"/>
            <a:ext cx="5014500" cy="12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5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713100" y="1634975"/>
            <a:ext cx="3540600" cy="6312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ubTitle" idx="1"/>
          </p:nvPr>
        </p:nvSpPr>
        <p:spPr>
          <a:xfrm>
            <a:off x="713100" y="2266175"/>
            <a:ext cx="3540600" cy="9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46585" b="5358"/>
          <a:stretch/>
        </p:blipFill>
        <p:spPr>
          <a:xfrm>
            <a:off x="0" y="0"/>
            <a:ext cx="9144000" cy="88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6"/>
          <p:cNvPicPr preferRelativeResize="0"/>
          <p:nvPr/>
        </p:nvPicPr>
        <p:blipFill rotWithShape="1">
          <a:blip r:embed="rId3">
            <a:alphaModFix/>
          </a:blip>
          <a:srcRect b="53375"/>
          <a:stretch/>
        </p:blipFill>
        <p:spPr>
          <a:xfrm>
            <a:off x="0" y="4029075"/>
            <a:ext cx="9144000" cy="11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6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2642550" y="1634975"/>
            <a:ext cx="3858900" cy="6312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ubTitle" idx="1"/>
          </p:nvPr>
        </p:nvSpPr>
        <p:spPr>
          <a:xfrm>
            <a:off x="2642550" y="2266175"/>
            <a:ext cx="3858900" cy="9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6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713100" y="539375"/>
            <a:ext cx="7717800" cy="5727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ubTitle" idx="1"/>
          </p:nvPr>
        </p:nvSpPr>
        <p:spPr>
          <a:xfrm>
            <a:off x="713100" y="1222550"/>
            <a:ext cx="3906900" cy="3376200"/>
          </a:xfrm>
          <a:prstGeom prst="rect">
            <a:avLst/>
          </a:prstGeom>
          <a:effectLst>
            <a:outerShdw blurRad="200025" dist="114300" dir="4980000" algn="bl" rotWithShape="0">
              <a:schemeClr val="accent1">
                <a:alpha val="86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2"/>
          </p:nvPr>
        </p:nvSpPr>
        <p:spPr>
          <a:xfrm>
            <a:off x="4572000" y="1222550"/>
            <a:ext cx="3858900" cy="3376200"/>
          </a:xfrm>
          <a:prstGeom prst="rect">
            <a:avLst/>
          </a:prstGeom>
          <a:effectLst>
            <a:outerShdw blurRad="257175" dist="19050" dir="5400000" algn="bl" rotWithShape="0">
              <a:schemeClr val="accent1">
                <a:alpha val="86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7" name="Google Shape;77;p18"/>
          <p:cNvPicPr preferRelativeResize="0"/>
          <p:nvPr/>
        </p:nvPicPr>
        <p:blipFill rotWithShape="1">
          <a:blip r:embed="rId2">
            <a:alphaModFix/>
          </a:blip>
          <a:srcRect b="79530"/>
          <a:stretch/>
        </p:blipFill>
        <p:spPr>
          <a:xfrm>
            <a:off x="0" y="4627822"/>
            <a:ext cx="9144000" cy="52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7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713100" y="539375"/>
            <a:ext cx="7717800" cy="5727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title" idx="2"/>
          </p:nvPr>
        </p:nvSpPr>
        <p:spPr>
          <a:xfrm>
            <a:off x="713100" y="3380525"/>
            <a:ext cx="2412600" cy="4206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1"/>
          </p:nvPr>
        </p:nvSpPr>
        <p:spPr>
          <a:xfrm>
            <a:off x="713100" y="3817875"/>
            <a:ext cx="2412600" cy="4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ubTitle" idx="3"/>
          </p:nvPr>
        </p:nvSpPr>
        <p:spPr>
          <a:xfrm>
            <a:off x="3365700" y="3817875"/>
            <a:ext cx="2412600" cy="4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title" idx="4"/>
          </p:nvPr>
        </p:nvSpPr>
        <p:spPr>
          <a:xfrm>
            <a:off x="3365700" y="3380525"/>
            <a:ext cx="2412600" cy="4206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ubTitle" idx="5"/>
          </p:nvPr>
        </p:nvSpPr>
        <p:spPr>
          <a:xfrm>
            <a:off x="6018300" y="3817875"/>
            <a:ext cx="2412600" cy="4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title" idx="6"/>
          </p:nvPr>
        </p:nvSpPr>
        <p:spPr>
          <a:xfrm>
            <a:off x="6018300" y="3380525"/>
            <a:ext cx="2412600" cy="4206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86" name="Google Shape;86;p19"/>
          <p:cNvPicPr preferRelativeResize="0"/>
          <p:nvPr/>
        </p:nvPicPr>
        <p:blipFill rotWithShape="1">
          <a:blip r:embed="rId2">
            <a:alphaModFix/>
          </a:blip>
          <a:srcRect b="64167"/>
          <a:stretch/>
        </p:blipFill>
        <p:spPr>
          <a:xfrm>
            <a:off x="0" y="4220303"/>
            <a:ext cx="9144000" cy="92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713100" y="539375"/>
            <a:ext cx="7717800" cy="5727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title" idx="2"/>
          </p:nvPr>
        </p:nvSpPr>
        <p:spPr>
          <a:xfrm>
            <a:off x="713100" y="2050793"/>
            <a:ext cx="2412600" cy="4206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subTitle" idx="1"/>
          </p:nvPr>
        </p:nvSpPr>
        <p:spPr>
          <a:xfrm>
            <a:off x="713100" y="2488143"/>
            <a:ext cx="2412600" cy="6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3"/>
          </p:nvPr>
        </p:nvSpPr>
        <p:spPr>
          <a:xfrm>
            <a:off x="3365700" y="3097743"/>
            <a:ext cx="2412600" cy="6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title" idx="4"/>
          </p:nvPr>
        </p:nvSpPr>
        <p:spPr>
          <a:xfrm>
            <a:off x="3365700" y="2660393"/>
            <a:ext cx="2412600" cy="4206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5"/>
          </p:nvPr>
        </p:nvSpPr>
        <p:spPr>
          <a:xfrm>
            <a:off x="6018300" y="3707343"/>
            <a:ext cx="2412600" cy="6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title" idx="6"/>
          </p:nvPr>
        </p:nvSpPr>
        <p:spPr>
          <a:xfrm>
            <a:off x="6018300" y="3269993"/>
            <a:ext cx="2412600" cy="4206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2">
            <a:alphaModFix/>
          </a:blip>
          <a:srcRect b="68287"/>
          <a:stretch/>
        </p:blipFill>
        <p:spPr>
          <a:xfrm>
            <a:off x="0" y="4356831"/>
            <a:ext cx="9144000" cy="81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0"/>
          <p:cNvPicPr preferRelativeResize="0"/>
          <p:nvPr/>
        </p:nvPicPr>
        <p:blipFill rotWithShape="1">
          <a:blip r:embed="rId3">
            <a:alphaModFix/>
          </a:blip>
          <a:srcRect t="69736" b="1659"/>
          <a:stretch/>
        </p:blipFill>
        <p:spPr>
          <a:xfrm>
            <a:off x="0" y="0"/>
            <a:ext cx="9144000" cy="73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100" y="2107800"/>
            <a:ext cx="5006100" cy="15465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100" y="888225"/>
            <a:ext cx="1337700" cy="8607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3100" y="3714350"/>
            <a:ext cx="5006100" cy="3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9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713100" y="539375"/>
            <a:ext cx="7717800" cy="5727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title" idx="2"/>
          </p:nvPr>
        </p:nvSpPr>
        <p:spPr>
          <a:xfrm>
            <a:off x="713100" y="1933500"/>
            <a:ext cx="2243400" cy="4206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subTitle" idx="1"/>
          </p:nvPr>
        </p:nvSpPr>
        <p:spPr>
          <a:xfrm>
            <a:off x="713100" y="2370844"/>
            <a:ext cx="22434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subTitle" idx="3"/>
          </p:nvPr>
        </p:nvSpPr>
        <p:spPr>
          <a:xfrm>
            <a:off x="3297150" y="2370844"/>
            <a:ext cx="22434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title" idx="4"/>
          </p:nvPr>
        </p:nvSpPr>
        <p:spPr>
          <a:xfrm>
            <a:off x="3297150" y="1933500"/>
            <a:ext cx="2243400" cy="4206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title" idx="5"/>
          </p:nvPr>
        </p:nvSpPr>
        <p:spPr>
          <a:xfrm>
            <a:off x="713100" y="3416922"/>
            <a:ext cx="2243400" cy="4206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ubTitle" idx="6"/>
          </p:nvPr>
        </p:nvSpPr>
        <p:spPr>
          <a:xfrm>
            <a:off x="713100" y="3854273"/>
            <a:ext cx="22434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ubTitle" idx="7"/>
          </p:nvPr>
        </p:nvSpPr>
        <p:spPr>
          <a:xfrm>
            <a:off x="3297150" y="3854273"/>
            <a:ext cx="22434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title" idx="8"/>
          </p:nvPr>
        </p:nvSpPr>
        <p:spPr>
          <a:xfrm>
            <a:off x="3297150" y="3416922"/>
            <a:ext cx="2243400" cy="4206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BLANK_18">
    <p:bg>
      <p:bgPr>
        <a:solidFill>
          <a:schemeClr val="dk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713100" y="539375"/>
            <a:ext cx="7717800" cy="5727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title" idx="2"/>
          </p:nvPr>
        </p:nvSpPr>
        <p:spPr>
          <a:xfrm>
            <a:off x="713100" y="1868635"/>
            <a:ext cx="2291400" cy="4206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713100" y="2305970"/>
            <a:ext cx="22914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title" idx="3"/>
          </p:nvPr>
        </p:nvSpPr>
        <p:spPr>
          <a:xfrm>
            <a:off x="3426300" y="1868635"/>
            <a:ext cx="2291400" cy="4206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4"/>
          </p:nvPr>
        </p:nvSpPr>
        <p:spPr>
          <a:xfrm>
            <a:off x="3426300" y="2305970"/>
            <a:ext cx="22914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title" idx="5"/>
          </p:nvPr>
        </p:nvSpPr>
        <p:spPr>
          <a:xfrm>
            <a:off x="6139500" y="1868635"/>
            <a:ext cx="2291400" cy="4206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6"/>
          </p:nvPr>
        </p:nvSpPr>
        <p:spPr>
          <a:xfrm>
            <a:off x="6139500" y="2305970"/>
            <a:ext cx="22914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title" idx="7"/>
          </p:nvPr>
        </p:nvSpPr>
        <p:spPr>
          <a:xfrm>
            <a:off x="2069450" y="3516153"/>
            <a:ext cx="2291400" cy="4206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8"/>
          </p:nvPr>
        </p:nvSpPr>
        <p:spPr>
          <a:xfrm>
            <a:off x="2069450" y="3953500"/>
            <a:ext cx="22914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 idx="9"/>
          </p:nvPr>
        </p:nvSpPr>
        <p:spPr>
          <a:xfrm>
            <a:off x="4783143" y="3516153"/>
            <a:ext cx="2291400" cy="4206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ubTitle" idx="13"/>
          </p:nvPr>
        </p:nvSpPr>
        <p:spPr>
          <a:xfrm>
            <a:off x="4783143" y="3953500"/>
            <a:ext cx="22914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 rotWithShape="1">
          <a:blip r:embed="rId2">
            <a:alphaModFix/>
          </a:blip>
          <a:srcRect t="68767"/>
          <a:stretch/>
        </p:blipFill>
        <p:spPr>
          <a:xfrm>
            <a:off x="0" y="-24731"/>
            <a:ext cx="9144000" cy="8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0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713100" y="539375"/>
            <a:ext cx="7717800" cy="5727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 idx="2"/>
          </p:nvPr>
        </p:nvSpPr>
        <p:spPr>
          <a:xfrm>
            <a:off x="713100" y="2023300"/>
            <a:ext cx="2412600" cy="3780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ubTitle" idx="1"/>
          </p:nvPr>
        </p:nvSpPr>
        <p:spPr>
          <a:xfrm>
            <a:off x="713100" y="2417929"/>
            <a:ext cx="24126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ubTitle" idx="3"/>
          </p:nvPr>
        </p:nvSpPr>
        <p:spPr>
          <a:xfrm>
            <a:off x="3365700" y="2417929"/>
            <a:ext cx="24126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title" idx="4"/>
          </p:nvPr>
        </p:nvSpPr>
        <p:spPr>
          <a:xfrm>
            <a:off x="3365700" y="2023300"/>
            <a:ext cx="2412600" cy="3780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ubTitle" idx="5"/>
          </p:nvPr>
        </p:nvSpPr>
        <p:spPr>
          <a:xfrm>
            <a:off x="6018300" y="2417929"/>
            <a:ext cx="24126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title" idx="6"/>
          </p:nvPr>
        </p:nvSpPr>
        <p:spPr>
          <a:xfrm>
            <a:off x="6018300" y="2023300"/>
            <a:ext cx="2412600" cy="3780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 idx="7"/>
          </p:nvPr>
        </p:nvSpPr>
        <p:spPr>
          <a:xfrm>
            <a:off x="713100" y="3605525"/>
            <a:ext cx="2412600" cy="3780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subTitle" idx="8"/>
          </p:nvPr>
        </p:nvSpPr>
        <p:spPr>
          <a:xfrm>
            <a:off x="713100" y="4000278"/>
            <a:ext cx="24126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subTitle" idx="9"/>
          </p:nvPr>
        </p:nvSpPr>
        <p:spPr>
          <a:xfrm>
            <a:off x="3365700" y="4000278"/>
            <a:ext cx="24126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 idx="13"/>
          </p:nvPr>
        </p:nvSpPr>
        <p:spPr>
          <a:xfrm>
            <a:off x="3365700" y="3605525"/>
            <a:ext cx="2412600" cy="3780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ubTitle" idx="14"/>
          </p:nvPr>
        </p:nvSpPr>
        <p:spPr>
          <a:xfrm>
            <a:off x="6018300" y="4000278"/>
            <a:ext cx="24126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title" idx="15"/>
          </p:nvPr>
        </p:nvSpPr>
        <p:spPr>
          <a:xfrm>
            <a:off x="6018300" y="3605525"/>
            <a:ext cx="2412600" cy="3780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2">
            <a:alphaModFix/>
          </a:blip>
          <a:srcRect b="68287"/>
          <a:stretch/>
        </p:blipFill>
        <p:spPr>
          <a:xfrm>
            <a:off x="0" y="4356831"/>
            <a:ext cx="9144000" cy="8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5">
    <p:bg>
      <p:bgPr>
        <a:solidFill>
          <a:schemeClr val="dk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4"/>
          <p:cNvPicPr preferRelativeResize="0"/>
          <p:nvPr/>
        </p:nvPicPr>
        <p:blipFill rotWithShape="1">
          <a:blip r:embed="rId2">
            <a:alphaModFix/>
          </a:blip>
          <a:srcRect t="70262"/>
          <a:stretch/>
        </p:blipFill>
        <p:spPr>
          <a:xfrm>
            <a:off x="0" y="-1"/>
            <a:ext cx="9144000" cy="76474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713100" y="539375"/>
            <a:ext cx="7717800" cy="5727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4">
    <p:bg>
      <p:bgPr>
        <a:solidFill>
          <a:schemeClr val="dk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 rotWithShape="1">
          <a:blip r:embed="rId2">
            <a:alphaModFix/>
          </a:blip>
          <a:srcRect b="70027"/>
          <a:stretch/>
        </p:blipFill>
        <p:spPr>
          <a:xfrm>
            <a:off x="0" y="4372700"/>
            <a:ext cx="9144000" cy="7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713100" y="539375"/>
            <a:ext cx="7717800" cy="5727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8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 hasCustomPrompt="1"/>
          </p:nvPr>
        </p:nvSpPr>
        <p:spPr>
          <a:xfrm>
            <a:off x="3333125" y="539375"/>
            <a:ext cx="5097600" cy="8178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26"/>
          <p:cNvSpPr txBox="1">
            <a:spLocks noGrp="1"/>
          </p:cNvSpPr>
          <p:nvPr>
            <p:ph type="subTitle" idx="1"/>
          </p:nvPr>
        </p:nvSpPr>
        <p:spPr>
          <a:xfrm>
            <a:off x="3333125" y="1401375"/>
            <a:ext cx="50976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title" idx="2" hasCustomPrompt="1"/>
          </p:nvPr>
        </p:nvSpPr>
        <p:spPr>
          <a:xfrm>
            <a:off x="3333125" y="1940650"/>
            <a:ext cx="5097600" cy="8178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3"/>
          </p:nvPr>
        </p:nvSpPr>
        <p:spPr>
          <a:xfrm>
            <a:off x="3333125" y="2802650"/>
            <a:ext cx="50976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title" idx="4" hasCustomPrompt="1"/>
          </p:nvPr>
        </p:nvSpPr>
        <p:spPr>
          <a:xfrm>
            <a:off x="3333125" y="3341925"/>
            <a:ext cx="5097600" cy="8178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5"/>
          </p:nvPr>
        </p:nvSpPr>
        <p:spPr>
          <a:xfrm>
            <a:off x="3333125" y="4203925"/>
            <a:ext cx="50976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3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713100" y="539375"/>
            <a:ext cx="5265600" cy="10548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subTitle" idx="1"/>
          </p:nvPr>
        </p:nvSpPr>
        <p:spPr>
          <a:xfrm>
            <a:off x="713100" y="1594075"/>
            <a:ext cx="5265600" cy="1054800"/>
          </a:xfrm>
          <a:prstGeom prst="rect">
            <a:avLst/>
          </a:prstGeom>
          <a:effectLst>
            <a:outerShdw blurRad="57150" dist="19050" dir="5400000" algn="bl" rotWithShape="0">
              <a:schemeClr val="accent1">
                <a:alpha val="8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/>
          <p:nvPr/>
        </p:nvSpPr>
        <p:spPr>
          <a:xfrm>
            <a:off x="713100" y="3526075"/>
            <a:ext cx="4276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Credits: </a:t>
            </a:r>
            <a:r>
              <a:rPr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This presentation template was created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,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8"/>
          <p:cNvPicPr preferRelativeResize="0"/>
          <p:nvPr/>
        </p:nvPicPr>
        <p:blipFill rotWithShape="1">
          <a:blip r:embed="rId2">
            <a:alphaModFix/>
          </a:blip>
          <a:srcRect t="19801"/>
          <a:stretch/>
        </p:blipFill>
        <p:spPr>
          <a:xfrm>
            <a:off x="0" y="0"/>
            <a:ext cx="9144000" cy="14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9"/>
          <p:cNvPicPr preferRelativeResize="0"/>
          <p:nvPr/>
        </p:nvPicPr>
        <p:blipFill rotWithShape="1">
          <a:blip r:embed="rId2">
            <a:alphaModFix/>
          </a:blip>
          <a:srcRect t="19470" b="9982"/>
          <a:stretch/>
        </p:blipFill>
        <p:spPr>
          <a:xfrm>
            <a:off x="341100" y="3688475"/>
            <a:ext cx="8839200" cy="145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9"/>
          <p:cNvPicPr preferRelativeResize="0"/>
          <p:nvPr/>
        </p:nvPicPr>
        <p:blipFill rotWithShape="1">
          <a:blip r:embed="rId3">
            <a:alphaModFix/>
          </a:blip>
          <a:srcRect t="11527"/>
          <a:stretch/>
        </p:blipFill>
        <p:spPr>
          <a:xfrm>
            <a:off x="0" y="0"/>
            <a:ext cx="9144000" cy="15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13100" y="539375"/>
            <a:ext cx="7717800" cy="5727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3100" y="1112075"/>
            <a:ext cx="7717800" cy="34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t="71627"/>
          <a:stretch/>
        </p:blipFill>
        <p:spPr>
          <a:xfrm>
            <a:off x="0" y="5974"/>
            <a:ext cx="9144000" cy="72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319200" y="2274370"/>
            <a:ext cx="2768400" cy="4206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1319200" y="2761959"/>
            <a:ext cx="2768400" cy="8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>
            <a:off x="5056400" y="2761959"/>
            <a:ext cx="2768400" cy="8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 idx="3"/>
          </p:nvPr>
        </p:nvSpPr>
        <p:spPr>
          <a:xfrm>
            <a:off x="5056400" y="2274370"/>
            <a:ext cx="2768400" cy="4206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t="22741" b="6235"/>
          <a:stretch/>
        </p:blipFill>
        <p:spPr>
          <a:xfrm>
            <a:off x="0" y="0"/>
            <a:ext cx="9144000" cy="13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5"/>
          <p:cNvPicPr preferRelativeResize="0"/>
          <p:nvPr/>
        </p:nvPicPr>
        <p:blipFill rotWithShape="1">
          <a:blip r:embed="rId3">
            <a:alphaModFix/>
          </a:blip>
          <a:srcRect t="-1136" b="58563"/>
          <a:stretch/>
        </p:blipFill>
        <p:spPr>
          <a:xfrm>
            <a:off x="0" y="4046949"/>
            <a:ext cx="9144000" cy="10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713100" y="539375"/>
            <a:ext cx="7717800" cy="5727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8" name="Google Shape;28;p6"/>
          <p:cNvPicPr preferRelativeResize="0"/>
          <p:nvPr/>
        </p:nvPicPr>
        <p:blipFill rotWithShape="1">
          <a:blip r:embed="rId2">
            <a:alphaModFix/>
          </a:blip>
          <a:srcRect t="49915" b="8699"/>
          <a:stretch/>
        </p:blipFill>
        <p:spPr>
          <a:xfrm>
            <a:off x="0" y="-1"/>
            <a:ext cx="9144000" cy="76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6"/>
          <p:cNvPicPr preferRelativeResize="0"/>
          <p:nvPr/>
        </p:nvPicPr>
        <p:blipFill rotWithShape="1">
          <a:blip r:embed="rId3">
            <a:alphaModFix/>
          </a:blip>
          <a:srcRect b="79530"/>
          <a:stretch/>
        </p:blipFill>
        <p:spPr>
          <a:xfrm>
            <a:off x="0" y="4469076"/>
            <a:ext cx="9144000" cy="6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713100" y="539375"/>
            <a:ext cx="7717800" cy="5727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ubTitle" idx="1"/>
          </p:nvPr>
        </p:nvSpPr>
        <p:spPr>
          <a:xfrm>
            <a:off x="713100" y="1398275"/>
            <a:ext cx="3934200" cy="2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t="18351" b="28408"/>
          <a:stretch/>
        </p:blipFill>
        <p:spPr>
          <a:xfrm>
            <a:off x="0" y="4005849"/>
            <a:ext cx="9144000" cy="11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713100" y="1352850"/>
            <a:ext cx="5667600" cy="24378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572000" y="1634975"/>
            <a:ext cx="3858900" cy="6312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4572000" y="2266175"/>
            <a:ext cx="3858900" cy="12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713100" y="4061200"/>
            <a:ext cx="7717800" cy="537300"/>
          </a:xfrm>
          <a:prstGeom prst="rect">
            <a:avLst/>
          </a:prstGeom>
          <a:effectLst>
            <a:outerShdw blurRad="114300" dist="38100" dir="2160000" algn="bl" rotWithShape="0">
              <a:srgbClr val="961C1D">
                <a:alpha val="8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Crimson Text"/>
                <a:ea typeface="Crimson Text"/>
                <a:cs typeface="Crimson Text"/>
                <a:sym typeface="Crimson Text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3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rimson Text"/>
              <a:buNone/>
              <a:defRPr sz="3200">
                <a:solidFill>
                  <a:schemeClr val="lt1"/>
                </a:solidFill>
                <a:latin typeface="Crimson Text"/>
                <a:ea typeface="Crimson Text"/>
                <a:cs typeface="Crimson Text"/>
                <a:sym typeface="Crimson Tex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rimson Text"/>
              <a:buNone/>
              <a:defRPr sz="3200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rimson Text"/>
              <a:buNone/>
              <a:defRPr sz="3200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rimson Text"/>
              <a:buNone/>
              <a:defRPr sz="3200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rimson Text"/>
              <a:buNone/>
              <a:defRPr sz="3200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rimson Text"/>
              <a:buNone/>
              <a:defRPr sz="3200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rimson Text"/>
              <a:buNone/>
              <a:defRPr sz="3200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rimson Text"/>
              <a:buNone/>
              <a:defRPr sz="3200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rimson Text"/>
              <a:buNone/>
              <a:defRPr sz="3200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subTitle" idx="1"/>
          </p:nvPr>
        </p:nvSpPr>
        <p:spPr>
          <a:xfrm>
            <a:off x="2252525" y="2777355"/>
            <a:ext cx="6178500" cy="4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Phoenix Slone</a:t>
            </a:r>
            <a:endParaRPr/>
          </a:p>
        </p:txBody>
      </p:sp>
      <p:pic>
        <p:nvPicPr>
          <p:cNvPr id="162" name="Google Shape;162;p30"/>
          <p:cNvPicPr preferRelativeResize="0"/>
          <p:nvPr/>
        </p:nvPicPr>
        <p:blipFill rotWithShape="1">
          <a:blip r:embed="rId4">
            <a:alphaModFix/>
          </a:blip>
          <a:srcRect b="52091"/>
          <a:stretch/>
        </p:blipFill>
        <p:spPr>
          <a:xfrm>
            <a:off x="0" y="3915207"/>
            <a:ext cx="9144000" cy="12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0"/>
          <p:cNvPicPr preferRelativeResize="0"/>
          <p:nvPr/>
        </p:nvPicPr>
        <p:blipFill rotWithShape="1">
          <a:blip r:embed="rId5">
            <a:alphaModFix/>
          </a:blip>
          <a:srcRect t="71627"/>
          <a:stretch/>
        </p:blipFill>
        <p:spPr>
          <a:xfrm>
            <a:off x="0" y="5974"/>
            <a:ext cx="9144000" cy="729649"/>
          </a:xfrm>
          <a:prstGeom prst="rect">
            <a:avLst/>
          </a:prstGeom>
          <a:noFill/>
          <a:ln>
            <a:noFill/>
          </a:ln>
          <a:effectLst>
            <a:outerShdw algn="bl" rotWithShape="0">
              <a:srgbClr val="000000">
                <a:alpha val="67000"/>
              </a:srgbClr>
            </a:outerShdw>
          </a:effectLst>
        </p:spPr>
      </p:pic>
      <p:sp>
        <p:nvSpPr>
          <p:cNvPr id="164" name="Google Shape;164;p30"/>
          <p:cNvSpPr txBox="1">
            <a:spLocks noGrp="1"/>
          </p:cNvSpPr>
          <p:nvPr>
            <p:ph type="ctrTitle"/>
          </p:nvPr>
        </p:nvSpPr>
        <p:spPr>
          <a:xfrm>
            <a:off x="2252500" y="1159754"/>
            <a:ext cx="6178500" cy="16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accent1"/>
                </a:solidFill>
              </a:rPr>
              <a:t>Nashville City Cemetery</a:t>
            </a:r>
            <a:r>
              <a:rPr lang="en" sz="4900"/>
              <a:t> </a:t>
            </a:r>
            <a:r>
              <a:rPr lang="en" sz="3400"/>
              <a:t>Marketing Materials</a:t>
            </a:r>
            <a:endParaRPr sz="3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1"/>
          <p:cNvPicPr preferRelativeResize="0"/>
          <p:nvPr/>
        </p:nvPicPr>
        <p:blipFill rotWithShape="1">
          <a:blip r:embed="rId3">
            <a:alphaModFix/>
          </a:blip>
          <a:srcRect b="61956"/>
          <a:stretch/>
        </p:blipFill>
        <p:spPr>
          <a:xfrm>
            <a:off x="0" y="4164652"/>
            <a:ext cx="9144000" cy="97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1"/>
          <p:cNvSpPr txBox="1">
            <a:spLocks noGrp="1"/>
          </p:cNvSpPr>
          <p:nvPr>
            <p:ph type="title"/>
          </p:nvPr>
        </p:nvSpPr>
        <p:spPr>
          <a:xfrm>
            <a:off x="715025" y="539375"/>
            <a:ext cx="783300" cy="4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title" idx="3"/>
          </p:nvPr>
        </p:nvSpPr>
        <p:spPr>
          <a:xfrm>
            <a:off x="3591374" y="539375"/>
            <a:ext cx="783300" cy="4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subTitle" idx="4"/>
          </p:nvPr>
        </p:nvSpPr>
        <p:spPr>
          <a:xfrm>
            <a:off x="3591375" y="1205025"/>
            <a:ext cx="2505300" cy="6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Historical: Fun and Games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subTitle" idx="1"/>
          </p:nvPr>
        </p:nvSpPr>
        <p:spPr>
          <a:xfrm>
            <a:off x="715050" y="1061325"/>
            <a:ext cx="2399700" cy="6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Process</a:t>
            </a:r>
            <a:endParaRPr/>
          </a:p>
        </p:txBody>
      </p:sp>
      <p:cxnSp>
        <p:nvCxnSpPr>
          <p:cNvPr id="174" name="Google Shape;174;p31"/>
          <p:cNvCxnSpPr/>
          <p:nvPr/>
        </p:nvCxnSpPr>
        <p:spPr>
          <a:xfrm>
            <a:off x="825072" y="1129422"/>
            <a:ext cx="648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31"/>
          <p:cNvCxnSpPr/>
          <p:nvPr/>
        </p:nvCxnSpPr>
        <p:spPr>
          <a:xfrm>
            <a:off x="3701022" y="1129422"/>
            <a:ext cx="648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" name="Google Shape;176;p31"/>
          <p:cNvSpPr txBox="1">
            <a:spLocks noGrp="1"/>
          </p:cNvSpPr>
          <p:nvPr>
            <p:ph type="title" idx="6"/>
          </p:nvPr>
        </p:nvSpPr>
        <p:spPr>
          <a:xfrm>
            <a:off x="715025" y="2585937"/>
            <a:ext cx="783300" cy="4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177" name="Google Shape;177;p31"/>
          <p:cNvCxnSpPr/>
          <p:nvPr/>
        </p:nvCxnSpPr>
        <p:spPr>
          <a:xfrm>
            <a:off x="825072" y="3179447"/>
            <a:ext cx="648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31"/>
          <p:cNvSpPr txBox="1">
            <a:spLocks noGrp="1"/>
          </p:cNvSpPr>
          <p:nvPr>
            <p:ph type="subTitle" idx="7"/>
          </p:nvPr>
        </p:nvSpPr>
        <p:spPr>
          <a:xfrm>
            <a:off x="715050" y="3432350"/>
            <a:ext cx="2399700" cy="6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Months with the Highest Number of Burials</a:t>
            </a:r>
            <a:endParaRPr/>
          </a:p>
        </p:txBody>
      </p:sp>
      <p:sp>
        <p:nvSpPr>
          <p:cNvPr id="179" name="Google Shape;179;p31"/>
          <p:cNvSpPr txBox="1"/>
          <p:nvPr/>
        </p:nvSpPr>
        <p:spPr>
          <a:xfrm>
            <a:off x="473325" y="118925"/>
            <a:ext cx="701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180" name="Google Shape;180;p31"/>
          <p:cNvSpPr txBox="1"/>
          <p:nvPr/>
        </p:nvSpPr>
        <p:spPr>
          <a:xfrm>
            <a:off x="3591375" y="2402325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  <a:latin typeface="Crimson Text"/>
                <a:ea typeface="Crimson Text"/>
                <a:cs typeface="Crimson Text"/>
                <a:sym typeface="Crimson Text"/>
              </a:rPr>
              <a:t>04</a:t>
            </a:r>
            <a:endParaRPr/>
          </a:p>
        </p:txBody>
      </p:sp>
      <p:cxnSp>
        <p:nvCxnSpPr>
          <p:cNvPr id="181" name="Google Shape;181;p31"/>
          <p:cNvCxnSpPr/>
          <p:nvPr/>
        </p:nvCxnSpPr>
        <p:spPr>
          <a:xfrm>
            <a:off x="3591372" y="3179447"/>
            <a:ext cx="648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" name="Google Shape;182;p31"/>
          <p:cNvSpPr txBox="1"/>
          <p:nvPr/>
        </p:nvSpPr>
        <p:spPr>
          <a:xfrm>
            <a:off x="3591375" y="3179450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Crimson Text"/>
                <a:ea typeface="Crimson Text"/>
                <a:cs typeface="Crimson Text"/>
                <a:sym typeface="Crimson Text"/>
              </a:rPr>
              <a:t>Year with the Highest Number of Burials</a:t>
            </a:r>
            <a:endParaRPr/>
          </a:p>
        </p:txBody>
      </p:sp>
      <p:sp>
        <p:nvSpPr>
          <p:cNvPr id="183" name="Google Shape;183;p31"/>
          <p:cNvSpPr/>
          <p:nvPr/>
        </p:nvSpPr>
        <p:spPr>
          <a:xfrm>
            <a:off x="6406675" y="0"/>
            <a:ext cx="2737200" cy="137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6667" y="61017"/>
            <a:ext cx="2737325" cy="1204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title"/>
          </p:nvPr>
        </p:nvSpPr>
        <p:spPr>
          <a:xfrm>
            <a:off x="713100" y="5393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Process</a:t>
            </a:r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190" name="Google Shape;190;p32"/>
          <p:cNvGraphicFramePr/>
          <p:nvPr/>
        </p:nvGraphicFramePr>
        <p:xfrm>
          <a:off x="952500" y="182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{40429950-8C99-482D-A5AA-4AFAAC8F0FE0}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1"/>
                          </a:solidFill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Pro</a:t>
                      </a:r>
                      <a:endParaRPr sz="2200">
                        <a:solidFill>
                          <a:schemeClr val="lt1"/>
                        </a:solidFill>
                        <a:latin typeface="Crimson Text"/>
                        <a:ea typeface="Crimson Text"/>
                        <a:cs typeface="Crimson Text"/>
                        <a:sym typeface="Crimson Tex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1"/>
                          </a:solidFill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Pro</a:t>
                      </a:r>
                      <a:endParaRPr sz="2200">
                        <a:solidFill>
                          <a:schemeClr val="lt1"/>
                        </a:solidFill>
                        <a:latin typeface="Crimson Text"/>
                        <a:ea typeface="Crimson Text"/>
                        <a:cs typeface="Crimson Text"/>
                        <a:sym typeface="Crimson Tex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1"/>
                          </a:solidFill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Pro</a:t>
                      </a:r>
                      <a:endParaRPr sz="2200">
                        <a:solidFill>
                          <a:schemeClr val="lt1"/>
                        </a:solidFill>
                        <a:latin typeface="Crimson Text"/>
                        <a:ea typeface="Crimson Text"/>
                        <a:cs typeface="Crimson Text"/>
                        <a:sym typeface="Crimson Tex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6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Filtering and sorting the data to condense the information given by removing duplicates.</a:t>
                      </a:r>
                      <a:endParaRPr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By cleaning the data, the results are able to sorted and viewed in a more time effective manner.</a:t>
                      </a:r>
                      <a:endParaRPr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Clean data equals valuable results.</a:t>
                      </a:r>
                      <a:endParaRPr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accent1"/>
                          </a:solidFill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No Duplicates</a:t>
                      </a:r>
                      <a:endParaRPr sz="2400" b="1">
                        <a:solidFill>
                          <a:schemeClr val="accent1"/>
                        </a:solidFill>
                        <a:latin typeface="Crimson Text"/>
                        <a:ea typeface="Crimson Text"/>
                        <a:cs typeface="Crimson Text"/>
                        <a:sym typeface="Crimson Tex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accent1"/>
                          </a:solidFill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Time Efficient</a:t>
                      </a:r>
                      <a:endParaRPr sz="2400" b="1">
                        <a:solidFill>
                          <a:schemeClr val="accent1"/>
                        </a:solidFill>
                        <a:latin typeface="Crimson Text"/>
                        <a:ea typeface="Crimson Text"/>
                        <a:cs typeface="Crimson Text"/>
                        <a:sym typeface="Crimson Tex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accent1"/>
                          </a:solidFill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Valuable Results</a:t>
                      </a:r>
                      <a:endParaRPr sz="2400" b="1">
                        <a:solidFill>
                          <a:schemeClr val="accent1"/>
                        </a:solidFill>
                        <a:latin typeface="Crimson Text"/>
                        <a:ea typeface="Crimson Text"/>
                        <a:cs typeface="Crimson Text"/>
                        <a:sym typeface="Crimson Tex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/>
          <p:nvPr/>
        </p:nvSpPr>
        <p:spPr>
          <a:xfrm>
            <a:off x="3399685" y="1816700"/>
            <a:ext cx="1063500" cy="1060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3"/>
          <p:cNvSpPr/>
          <p:nvPr/>
        </p:nvSpPr>
        <p:spPr>
          <a:xfrm>
            <a:off x="4680835" y="1816700"/>
            <a:ext cx="1063500" cy="1060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3"/>
          <p:cNvSpPr/>
          <p:nvPr/>
        </p:nvSpPr>
        <p:spPr>
          <a:xfrm>
            <a:off x="3399685" y="3167925"/>
            <a:ext cx="1063500" cy="1060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3"/>
          <p:cNvSpPr/>
          <p:nvPr/>
        </p:nvSpPr>
        <p:spPr>
          <a:xfrm>
            <a:off x="4680835" y="3167925"/>
            <a:ext cx="1063500" cy="1060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713100" y="5393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All Fun and Games</a:t>
            </a:r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title"/>
          </p:nvPr>
        </p:nvSpPr>
        <p:spPr>
          <a:xfrm>
            <a:off x="713100" y="1888243"/>
            <a:ext cx="23934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Tree Contest</a:t>
            </a:r>
            <a:endParaRPr sz="2200"/>
          </a:p>
        </p:txBody>
      </p:sp>
      <p:sp>
        <p:nvSpPr>
          <p:cNvPr id="201" name="Google Shape;201;p33"/>
          <p:cNvSpPr txBox="1">
            <a:spLocks noGrp="1"/>
          </p:cNvSpPr>
          <p:nvPr>
            <p:ph type="subTitle" idx="4294967295"/>
          </p:nvPr>
        </p:nvSpPr>
        <p:spPr>
          <a:xfrm>
            <a:off x="713100" y="2525618"/>
            <a:ext cx="23934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trees won Nashville Tree</a:t>
            </a:r>
            <a:endParaRPr/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Foundation’s “Big Old Tree</a:t>
            </a:r>
            <a:endParaRPr/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Contest” in 2011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title"/>
          </p:nvPr>
        </p:nvSpPr>
        <p:spPr>
          <a:xfrm>
            <a:off x="136150" y="3239475"/>
            <a:ext cx="2970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Annual Weed Wrangling</a:t>
            </a:r>
            <a:endParaRPr sz="2200"/>
          </a:p>
        </p:txBody>
      </p:sp>
      <p:sp>
        <p:nvSpPr>
          <p:cNvPr id="203" name="Google Shape;203;p33"/>
          <p:cNvSpPr txBox="1">
            <a:spLocks noGrp="1"/>
          </p:cNvSpPr>
          <p:nvPr>
            <p:ph type="subTitle" idx="4294967295"/>
          </p:nvPr>
        </p:nvSpPr>
        <p:spPr>
          <a:xfrm>
            <a:off x="713100" y="3796230"/>
            <a:ext cx="23934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Each year they hope to Roundup enough volunteers to help keep the cemetery clean </a:t>
            </a:r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title"/>
          </p:nvPr>
        </p:nvSpPr>
        <p:spPr>
          <a:xfrm>
            <a:off x="6037500" y="1888243"/>
            <a:ext cx="23934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Scavenger Hunts</a:t>
            </a:r>
            <a:endParaRPr sz="2200"/>
          </a:p>
        </p:txBody>
      </p:sp>
      <p:sp>
        <p:nvSpPr>
          <p:cNvPr id="205" name="Google Shape;205;p33"/>
          <p:cNvSpPr txBox="1">
            <a:spLocks noGrp="1"/>
          </p:cNvSpPr>
          <p:nvPr>
            <p:ph type="subTitle" idx="4294967295"/>
          </p:nvPr>
        </p:nvSpPr>
        <p:spPr>
          <a:xfrm>
            <a:off x="6037500" y="2490368"/>
            <a:ext cx="23934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First person to find all items on the given list is ensured to win a grand prize</a:t>
            </a:r>
            <a:endParaRPr/>
          </a:p>
        </p:txBody>
      </p:sp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6037500" y="3239481"/>
            <a:ext cx="23934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Tours</a:t>
            </a:r>
            <a:endParaRPr sz="2200"/>
          </a:p>
        </p:txBody>
      </p:sp>
      <p:sp>
        <p:nvSpPr>
          <p:cNvPr id="207" name="Google Shape;207;p33"/>
          <p:cNvSpPr txBox="1">
            <a:spLocks noGrp="1"/>
          </p:cNvSpPr>
          <p:nvPr>
            <p:ph type="subTitle" idx="4294967295"/>
          </p:nvPr>
        </p:nvSpPr>
        <p:spPr>
          <a:xfrm>
            <a:off x="6037500" y="3660080"/>
            <a:ext cx="23934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Second Saturday tours around the historical 27 acre lot</a:t>
            </a:r>
            <a:endParaRPr/>
          </a:p>
        </p:txBody>
      </p:sp>
      <p:sp>
        <p:nvSpPr>
          <p:cNvPr id="208" name="Google Shape;208;p33"/>
          <p:cNvSpPr txBox="1">
            <a:spLocks noGrp="1"/>
          </p:cNvSpPr>
          <p:nvPr>
            <p:ph type="title"/>
          </p:nvPr>
        </p:nvSpPr>
        <p:spPr>
          <a:xfrm>
            <a:off x="3522085" y="1887500"/>
            <a:ext cx="818700" cy="9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</a:rPr>
              <a:t>T</a:t>
            </a:r>
            <a:endParaRPr sz="4000">
              <a:solidFill>
                <a:schemeClr val="accent1"/>
              </a:solidFill>
            </a:endParaRPr>
          </a:p>
        </p:txBody>
      </p:sp>
      <p:sp>
        <p:nvSpPr>
          <p:cNvPr id="209" name="Google Shape;209;p33"/>
          <p:cNvSpPr txBox="1">
            <a:spLocks noGrp="1"/>
          </p:cNvSpPr>
          <p:nvPr>
            <p:ph type="title"/>
          </p:nvPr>
        </p:nvSpPr>
        <p:spPr>
          <a:xfrm>
            <a:off x="4803235" y="1887500"/>
            <a:ext cx="818700" cy="9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</a:rPr>
              <a:t>S</a:t>
            </a:r>
            <a:endParaRPr sz="4000">
              <a:solidFill>
                <a:schemeClr val="accent1"/>
              </a:solidFill>
            </a:endParaRPr>
          </a:p>
        </p:txBody>
      </p:sp>
      <p:sp>
        <p:nvSpPr>
          <p:cNvPr id="210" name="Google Shape;210;p33"/>
          <p:cNvSpPr txBox="1">
            <a:spLocks noGrp="1"/>
          </p:cNvSpPr>
          <p:nvPr>
            <p:ph type="title"/>
          </p:nvPr>
        </p:nvSpPr>
        <p:spPr>
          <a:xfrm>
            <a:off x="3522085" y="3238725"/>
            <a:ext cx="818700" cy="9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</a:rPr>
              <a:t>M</a:t>
            </a:r>
            <a:endParaRPr sz="4000">
              <a:solidFill>
                <a:schemeClr val="accent1"/>
              </a:solidFill>
            </a:endParaRPr>
          </a:p>
        </p:txBody>
      </p:sp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4803235" y="3238725"/>
            <a:ext cx="818700" cy="9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</a:rPr>
              <a:t>T</a:t>
            </a:r>
            <a:endParaRPr sz="4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>
            <a:spLocks noGrp="1"/>
          </p:cNvSpPr>
          <p:nvPr>
            <p:ph type="title"/>
          </p:nvPr>
        </p:nvSpPr>
        <p:spPr>
          <a:xfrm>
            <a:off x="713100" y="2486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/>
              <a:t>Month: Highest Number of Burials</a:t>
            </a:r>
            <a:endParaRPr sz="4400">
              <a:solidFill>
                <a:schemeClr val="accent1"/>
              </a:solidFill>
            </a:endParaRPr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6099" y="1177637"/>
            <a:ext cx="4840099" cy="290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4"/>
          <p:cNvSpPr txBox="1"/>
          <p:nvPr/>
        </p:nvSpPr>
        <p:spPr>
          <a:xfrm>
            <a:off x="0" y="1863738"/>
            <a:ext cx="39861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JULY</a:t>
            </a:r>
            <a:endParaRPr sz="2200" b="1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2,352 Burials</a:t>
            </a:r>
            <a:endParaRPr sz="1600"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JUNE</a:t>
            </a:r>
            <a:endParaRPr sz="2200" b="1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2,322 Burials</a:t>
            </a:r>
            <a:endParaRPr sz="1600"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9" name="Google Shape;219;p34"/>
          <p:cNvSpPr txBox="1"/>
          <p:nvPr/>
        </p:nvSpPr>
        <p:spPr>
          <a:xfrm>
            <a:off x="446275" y="4039150"/>
            <a:ext cx="8411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-Exposure to hotter temperatures cause bacterial and viral infections to thrive. 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-Cooler temperatures kill off bacteria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-Warmer temperatures incubate bacteria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-There are limitations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75" y="1248050"/>
            <a:ext cx="4661675" cy="349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5"/>
          <p:cNvSpPr txBox="1"/>
          <p:nvPr/>
        </p:nvSpPr>
        <p:spPr>
          <a:xfrm>
            <a:off x="5200175" y="2934775"/>
            <a:ext cx="3048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Crimson Text"/>
                <a:ea typeface="Crimson Text"/>
                <a:cs typeface="Crimson Text"/>
                <a:sym typeface="Crimson Text"/>
              </a:rPr>
              <a:t>The likelihood of the extensive number of deaths is predicted to have been a result of the American Civil War (1861-1865).</a:t>
            </a:r>
            <a:endParaRPr sz="1600" b="1">
              <a:solidFill>
                <a:schemeClr val="lt1"/>
              </a:solidFill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226" name="Google Shape;226;p35"/>
          <p:cNvSpPr txBox="1"/>
          <p:nvPr/>
        </p:nvSpPr>
        <p:spPr>
          <a:xfrm>
            <a:off x="457200" y="151275"/>
            <a:ext cx="82296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>
                <a:solidFill>
                  <a:schemeClr val="lt1"/>
                </a:solidFill>
                <a:latin typeface="Crimson Text"/>
                <a:ea typeface="Crimson Text"/>
                <a:cs typeface="Crimson Text"/>
                <a:sym typeface="Crimson Text"/>
              </a:rPr>
              <a:t>Year: Highest Number of Burials</a:t>
            </a:r>
            <a:endParaRPr/>
          </a:p>
        </p:txBody>
      </p:sp>
      <p:sp>
        <p:nvSpPr>
          <p:cNvPr id="227" name="Google Shape;227;p35"/>
          <p:cNvSpPr txBox="1"/>
          <p:nvPr/>
        </p:nvSpPr>
        <p:spPr>
          <a:xfrm>
            <a:off x="5423375" y="1724750"/>
            <a:ext cx="26019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1,372</a:t>
            </a:r>
            <a:endParaRPr sz="2500" b="1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Burials in 1864</a:t>
            </a:r>
            <a:endParaRPr sz="1600"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title" idx="4294967295"/>
          </p:nvPr>
        </p:nvSpPr>
        <p:spPr>
          <a:xfrm>
            <a:off x="1494900" y="447425"/>
            <a:ext cx="6154200" cy="6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233" name="Google Shape;233;p36"/>
          <p:cNvSpPr txBox="1">
            <a:spLocks noGrp="1"/>
          </p:cNvSpPr>
          <p:nvPr>
            <p:ph type="subTitle" idx="4294967295"/>
          </p:nvPr>
        </p:nvSpPr>
        <p:spPr>
          <a:xfrm>
            <a:off x="2444550" y="1547600"/>
            <a:ext cx="4254900" cy="28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-Nashville is a large city and growing every minute of every day!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-We as people should learn from history and not forget it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War causes death as well disease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-Death is typically looked at in a sad demise, but it can also be extremely honorable.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>
            <a:spLocks noGrp="1"/>
          </p:cNvSpPr>
          <p:nvPr>
            <p:ph type="title"/>
          </p:nvPr>
        </p:nvSpPr>
        <p:spPr>
          <a:xfrm>
            <a:off x="121025" y="1791050"/>
            <a:ext cx="68220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/>
              <a:t>Do you have an questions?</a:t>
            </a:r>
            <a:endParaRPr sz="3400" b="1"/>
          </a:p>
        </p:txBody>
      </p:sp>
      <p:sp>
        <p:nvSpPr>
          <p:cNvPr id="239" name="Google Shape;239;p37"/>
          <p:cNvSpPr txBox="1"/>
          <p:nvPr/>
        </p:nvSpPr>
        <p:spPr>
          <a:xfrm>
            <a:off x="121025" y="605125"/>
            <a:ext cx="81843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lt1"/>
                </a:solidFill>
                <a:latin typeface="Crimson Text"/>
                <a:ea typeface="Crimson Text"/>
                <a:cs typeface="Crimson Text"/>
                <a:sym typeface="Crimson Text"/>
              </a:rPr>
              <a:t>THANK YOU!</a:t>
            </a:r>
            <a:endParaRPr/>
          </a:p>
        </p:txBody>
      </p:sp>
      <p:sp>
        <p:nvSpPr>
          <p:cNvPr id="240" name="Google Shape;240;p37"/>
          <p:cNvSpPr txBox="1"/>
          <p:nvPr/>
        </p:nvSpPr>
        <p:spPr>
          <a:xfrm>
            <a:off x="4946850" y="3759300"/>
            <a:ext cx="5173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Credits: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Slidesgo (Format of this Presentation)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Nashville City Cemetery (Data)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Nashville Software School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rror Movie Pitch Deck by Slidesgo">
  <a:themeElements>
    <a:clrScheme name="Simple Light">
      <a:dk1>
        <a:srgbClr val="151515"/>
      </a:dk1>
      <a:lt1>
        <a:srgbClr val="FFFFFF"/>
      </a:lt1>
      <a:dk2>
        <a:srgbClr val="595959"/>
      </a:dk2>
      <a:lt2>
        <a:srgbClr val="D5D5D5"/>
      </a:lt2>
      <a:accent1>
        <a:srgbClr val="961C1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961C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On-screen Show (16:9)</PresentationFormat>
  <Paragraphs>61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Crimson Text</vt:lpstr>
      <vt:lpstr>Quicksand</vt:lpstr>
      <vt:lpstr>Arial</vt:lpstr>
      <vt:lpstr>Horror Movie Pitch Deck by Slidesgo</vt:lpstr>
      <vt:lpstr>Nashville City Cemetery Marketing Materials</vt:lpstr>
      <vt:lpstr>01</vt:lpstr>
      <vt:lpstr>Cleaning Process</vt:lpstr>
      <vt:lpstr>All Fun and Games</vt:lpstr>
      <vt:lpstr>Month: Highest Number of Burials</vt:lpstr>
      <vt:lpstr>PowerPoint Presentation</vt:lpstr>
      <vt:lpstr>Takeaways</vt:lpstr>
      <vt:lpstr>Do you have an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Nashville City Cemetery Marketing Materials</dc:title>
  <dc:creator>Home</dc:creator>
  <cp:lastModifiedBy>Slone, Phoenix (poslone42)</cp:lastModifiedBy>
  <cp:revision>1</cp:revision>
  <dcterms:modified xsi:type="dcterms:W3CDTF">2023-05-18T16:39:26Z</dcterms:modified>
</cp:coreProperties>
</file>