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035664-0893-49CF-8061-640292E152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86C51B-E08D-4CD5-981F-1DB3EBBD37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10:17:10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E5B6597-10AA-4DEA-917F-CFD884385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0"/>
            <a:ext cx="10598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2023-11-09T16:17:10Z</dcterms:created>
  <dcterms:modified xsi:type="dcterms:W3CDTF">2023-11-09T16:17:10Z</dcterms:modified>
</cp:coreProperties>
</file>