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8ADF78-0A00-4914-BC3D-4154441DF5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9170D9-63C5-4851-874E-3AF128CBE8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10:24:43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D2D86046-0C4F-4D5C-B436-654A9B539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2023-11-09T16:24:43Z</dcterms:created>
  <dcterms:modified xsi:type="dcterms:W3CDTF">2023-11-09T16:24:43Z</dcterms:modified>
</cp:coreProperties>
</file>