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992E8C-3B66-403F-BF44-286E395162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990655-65C9-48A4-B5DF-9F37CBCB434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11:40:03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D1CE0DFB-3B9F-4D6C-98E0-B36763F2E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5" y="0"/>
            <a:ext cx="3272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2023-11-09T17:40:04Z</dcterms:created>
  <dcterms:modified xsi:type="dcterms:W3CDTF">2023-11-09T17:40:04Z</dcterms:modified>
</cp:coreProperties>
</file>