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7C4AB7-3DB1-4203-8186-837D14618F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F03011-1CC6-4C4D-A450-6F8E95EBE8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10:33:04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1E6B3713-7BC6-4418-8176-8CDAF7A6E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03" y="0"/>
            <a:ext cx="3354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2023-11-09T16:33:04Z</dcterms:created>
  <dcterms:modified xsi:type="dcterms:W3CDTF">2023-11-09T16:33:04Z</dcterms:modified>
</cp:coreProperties>
</file>