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83CB80A-3A26-4D3E-BF4A-C3648848DF5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scooters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3A67A59-E8E3-407C-89EC-20D606F5305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11/9/2023 10:49:30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2" name="slide2">
            <a:extLst>
              <a:ext uri="{FF2B5EF4-FFF2-40B4-BE49-F238E27FC236}">
                <a16:creationId xmlns:a16="http://schemas.microsoft.com/office/drawing/2014/main" id="{B189F6FE-6817-4C50-AE24-450AAF7809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705" y="0"/>
            <a:ext cx="32725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2023-11-09T16:49:31Z</dcterms:created>
  <dcterms:modified xsi:type="dcterms:W3CDTF">2023-11-09T16:49:31Z</dcterms:modified>
</cp:coreProperties>
</file>