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370D1D-EA33-4281-85CB-6566DAD71A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54D334-7413-4C71-8424-E52C77970A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10:53:29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1A8FE94C-1BB7-471C-A559-256977617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5" y="0"/>
            <a:ext cx="327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2023-11-09T16:53:29Z</dcterms:created>
  <dcterms:modified xsi:type="dcterms:W3CDTF">2023-11-09T16:53:29Z</dcterms:modified>
</cp:coreProperties>
</file>