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FB838F2-8630-4C2E-B8B1-99992936F8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7FE696-1CE2-4AAF-B763-D0D7BD52E1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11:33:22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54286ACD-DE7B-42AE-9064-15493DA0A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5" y="0"/>
            <a:ext cx="327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2023-11-09T17:33:22Z</dcterms:created>
  <dcterms:modified xsi:type="dcterms:W3CDTF">2023-11-09T17:33:22Z</dcterms:modified>
</cp:coreProperties>
</file>