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B566017-3894-4955-A364-67404732133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scooters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07AE9C0-809F-4E45-A223-F6CFC9008DC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11/9/2023 10:15:11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2" name="slide2">
            <a:extLst>
              <a:ext uri="{FF2B5EF4-FFF2-40B4-BE49-F238E27FC236}">
                <a16:creationId xmlns:a16="http://schemas.microsoft.com/office/drawing/2014/main" id="{6E17A194-90C4-447E-8D17-3CCBA87B90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6" y="0"/>
            <a:ext cx="105987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2023-11-09T16:15:11Z</dcterms:created>
  <dcterms:modified xsi:type="dcterms:W3CDTF">2023-11-09T16:15:11Z</dcterms:modified>
</cp:coreProperties>
</file>