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B88-B2F3-8460-BDFB-F322F30F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6023-D4EE-4C7C-5A27-2D20FD42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D4D7-B9E6-B29A-F3C8-873D861A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71AF-23E7-6CF1-8EF7-6D478434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0E89-FC37-DD5A-24D5-84CBBAD8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74CE-1D98-FEC0-59A8-9A08BD9A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101E-1B5C-9018-DF04-B7A3A225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503-AE68-AE9F-864E-6C17935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BB2A-976A-D18A-DB34-F51C8668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D960-1841-2FF6-D33B-64F2207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0CA3-1E04-9A68-C6D0-742AA229A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F8CE-98E1-482F-B6D4-3768FAEA2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2294-380B-EC92-25DC-6687981E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4560-3100-C9C6-D116-30E9B2C5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0288-B68F-2F24-DF26-24C7562E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AAAA-350B-0997-7DA3-125BC0F5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165E-4387-92BD-FBFB-23A92A9F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7D17-9A93-3EB3-21AC-845628B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9E43-EE6C-0092-B444-F54A113B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FE5-896D-A546-EECF-45816020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D804-C1A4-9C4E-4148-FFA5341E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45509-C397-C210-56EF-F30BC4A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EB04-946E-C943-CE28-3FD89370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FAA0-9E73-0254-A939-65BF795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0A52-884A-81D4-E843-4D80415B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CAA5-314A-30C1-AE32-22C9D7C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9B98-E250-5F55-C623-7C6A1290D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FAEE-BBB3-8FCC-66C1-8480ADFB6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3ECF-57D9-F876-B03B-585C80B1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02D00-B2E4-EC2B-AC2E-C24D8B60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1471-34D6-2598-F132-FB2DF0E9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116-A306-DAB2-9DBF-8F79CD58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D094-72A3-DC3A-1D5A-395542B7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E534-9913-C3EE-6A87-52A7145B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9B155-E027-94FC-692E-F5717743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AE17E-6DD2-0C8D-8E10-BC5B318A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14FFD-A3FD-5D8E-9467-E4CDCA7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1FFE3-6C5C-697D-279C-AB8F4BA7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C8020-ED06-9E72-F48B-911420E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4EA-6936-A5B7-FC1C-04C4FF1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9FEE4-112B-6670-3A58-605FE41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610F-5608-B362-00C3-26F2C21A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36EA-5777-FF92-D320-4D94BC68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7279C-67EB-A3A8-9643-D69C8D55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A8D8-CF2E-E122-2FD5-F278847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F490-773A-808C-46C4-62CF03E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48C6-C829-AA63-5492-DCEB5734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345B-6330-EA76-BACA-E2C46C80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F19C-1C71-1CE3-1567-B0F07F76B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695EE-FCB4-CBF7-5D4F-DC9B7B04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72BDF-8E09-1788-AC5A-243560FB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96DC-28B1-0E47-D222-8956CE3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235-D1E1-6720-5C6F-747575E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476C5-6FA1-E788-4430-05679917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99A3-BB16-B7F5-CE89-E3D32D38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F582-196C-AB62-8975-62121E7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CAF7E-1F77-B547-4AED-093F840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884CE-22C0-202A-F3CF-A813FE51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69465-2C03-F18F-5A2E-4D607D50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6468-3482-69BB-29AC-DCF335056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9BE9-1AEA-02FA-1FCC-47BFA2E38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6DBF-C7B4-4CC4-8384-91DEE685B23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2884-85FB-A70B-D49F-E89699F6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9F4D-AF22-E028-8800-2282AF6BF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3A35-2266-4189-8BC2-6731CC49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2947E0D-A02E-E21E-3434-07FCCB46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" y="1401748"/>
            <a:ext cx="8485385" cy="5195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B528E-577F-BFA4-11DA-B52F8C60CF4C}"/>
              </a:ext>
            </a:extLst>
          </p:cNvPr>
          <p:cNvSpPr txBox="1"/>
          <p:nvPr/>
        </p:nvSpPr>
        <p:spPr>
          <a:xfrm>
            <a:off x="8746177" y="1552885"/>
            <a:ext cx="30935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looking at the average Percentile Rank of each domain, it’s difficult to see a clear, distinct pattern.</a:t>
            </a:r>
          </a:p>
          <a:p>
            <a:endParaRPr lang="en-US" sz="2400" dirty="0"/>
          </a:p>
          <a:p>
            <a:r>
              <a:rPr lang="en-US" sz="2400" dirty="0"/>
              <a:t>However, when looking from ages 1.5 to 4, each domain follows a similar trend (decreases until 2, peaks at 2.2, falls with bumps until 3.6)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87EE3-193B-5565-34B7-C9FEADA5B114}"/>
              </a:ext>
            </a:extLst>
          </p:cNvPr>
          <p:cNvSpPr txBox="1"/>
          <p:nvPr/>
        </p:nvSpPr>
        <p:spPr>
          <a:xfrm>
            <a:off x="3551711" y="190005"/>
            <a:ext cx="508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Does Age Impact Scores?</a:t>
            </a:r>
          </a:p>
        </p:txBody>
      </p:sp>
    </p:spTree>
    <p:extLst>
      <p:ext uri="{BB962C8B-B14F-4D97-AF65-F5344CB8AC3E}">
        <p14:creationId xmlns:p14="http://schemas.microsoft.com/office/powerpoint/2010/main" val="390871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lines&#10;&#10;Description automatically generated">
            <a:extLst>
              <a:ext uri="{FF2B5EF4-FFF2-40B4-BE49-F238E27FC236}">
                <a16:creationId xmlns:a16="http://schemas.microsoft.com/office/drawing/2014/main" id="{45525035-17E9-B7EA-C8D0-6CFB5D05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3785355"/>
          </a:xfrm>
        </p:spPr>
      </p:pic>
      <p:pic>
        <p:nvPicPr>
          <p:cNvPr id="7" name="Picture 6" descr="A graph showing the number of percentiles&#10;&#10;Description automatically generated">
            <a:extLst>
              <a:ext uri="{FF2B5EF4-FFF2-40B4-BE49-F238E27FC236}">
                <a16:creationId xmlns:a16="http://schemas.microsoft.com/office/drawing/2014/main" id="{9FEC57A0-AE28-70D6-7302-279F25C2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9784"/>
            <a:ext cx="5974807" cy="382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7EE9E-5E41-EEB2-4069-B79BA27D9DF1}"/>
              </a:ext>
            </a:extLst>
          </p:cNvPr>
          <p:cNvSpPr txBox="1"/>
          <p:nvPr/>
        </p:nvSpPr>
        <p:spPr>
          <a:xfrm>
            <a:off x="6549242" y="421574"/>
            <a:ext cx="5278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domains have an assessment that is not offered to children younger than 2.</a:t>
            </a:r>
          </a:p>
          <a:p>
            <a:endParaRPr lang="en-US" sz="2400" dirty="0"/>
          </a:p>
          <a:p>
            <a:r>
              <a:rPr lang="en-US" sz="2400" dirty="0"/>
              <a:t>This affects how the Sum of Scaled Scores is measured. As such, we are not using SS because it is skewed.</a:t>
            </a:r>
          </a:p>
        </p:txBody>
      </p:sp>
    </p:spTree>
    <p:extLst>
      <p:ext uri="{BB962C8B-B14F-4D97-AF65-F5344CB8AC3E}">
        <p14:creationId xmlns:p14="http://schemas.microsoft.com/office/powerpoint/2010/main" val="12027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growth of the age of a person&#10;&#10;Description automatically generated">
            <a:extLst>
              <a:ext uri="{FF2B5EF4-FFF2-40B4-BE49-F238E27FC236}">
                <a16:creationId xmlns:a16="http://schemas.microsoft.com/office/drawing/2014/main" id="{E5C5E087-1855-8C85-3A34-90357C38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93631" cy="3500437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6412EAD8-ED02-7980-97AE-0EC01E0E2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80" y="3286125"/>
            <a:ext cx="6284120" cy="3571875"/>
          </a:xfrm>
          <a:prstGeom prst="rect">
            <a:avLst/>
          </a:prstGeom>
        </p:spPr>
      </p:pic>
      <p:pic>
        <p:nvPicPr>
          <p:cNvPr id="9" name="Picture 8" descr="A graph showing the growt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299E4445-3839-981D-424B-B0C5C77EF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70" y="0"/>
            <a:ext cx="6193631" cy="3500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A2C3C-43AD-0167-5E8E-92696C0CBED2}"/>
              </a:ext>
            </a:extLst>
          </p:cNvPr>
          <p:cNvSpPr txBox="1"/>
          <p:nvPr/>
        </p:nvSpPr>
        <p:spPr>
          <a:xfrm>
            <a:off x="332184" y="3593306"/>
            <a:ext cx="5529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Looking above, Communication is the only domain where every sub-domain assessment is given to all ages.</a:t>
            </a:r>
          </a:p>
          <a:p>
            <a:endParaRPr lang="en-US" sz="2400" dirty="0"/>
          </a:p>
          <a:p>
            <a:r>
              <a:rPr lang="en-US" sz="2400" dirty="0"/>
              <a:t>Seeing all the domains broken down by sub-domain, it becomes even less clear if there is a pattern between age and what score a child gets.</a:t>
            </a:r>
          </a:p>
        </p:txBody>
      </p:sp>
    </p:spTree>
    <p:extLst>
      <p:ext uri="{BB962C8B-B14F-4D97-AF65-F5344CB8AC3E}">
        <p14:creationId xmlns:p14="http://schemas.microsoft.com/office/powerpoint/2010/main" val="37286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Age Impact Scoring?</dc:title>
  <dc:creator>Joshua Clugston</dc:creator>
  <cp:lastModifiedBy>Joshua Clugston</cp:lastModifiedBy>
  <cp:revision>4</cp:revision>
  <dcterms:created xsi:type="dcterms:W3CDTF">2023-11-30T21:39:08Z</dcterms:created>
  <dcterms:modified xsi:type="dcterms:W3CDTF">2023-12-01T15:27:59Z</dcterms:modified>
</cp:coreProperties>
</file>