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FB88-B2F3-8460-BDFB-F322F30F1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C6023-D4EE-4C7C-5A27-2D20FD42B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3D4D7-B9E6-B29A-F3C8-873D861A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6DBF-C7B4-4CC4-8384-91DEE685B23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171AF-23E7-6CF1-8EF7-6D478434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F0E89-FC37-DD5A-24D5-84CBBAD87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3A35-2266-4189-8BC2-6731CC49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0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74CE-1D98-FEC0-59A8-9A08BD9A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F101E-1B5C-9018-DF04-B7A3A2257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9D503-AE68-AE9F-864E-6C17935E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6DBF-C7B4-4CC4-8384-91DEE685B23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9BB2A-976A-D18A-DB34-F51C86685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AD960-1841-2FF6-D33B-64F2207F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3A35-2266-4189-8BC2-6731CC49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0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690CA3-1E04-9A68-C6D0-742AA229A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BF8CE-98E1-482F-B6D4-3768FAEA2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82294-380B-EC92-25DC-6687981E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6DBF-C7B4-4CC4-8384-91DEE685B23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64560-3100-C9C6-D116-30E9B2C5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30288-B68F-2F24-DF26-24C7562E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3A35-2266-4189-8BC2-6731CC49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3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AAAA-350B-0997-7DA3-125BC0F5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8165E-4387-92BD-FBFB-23A92A9F0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57D17-9A93-3EB3-21AC-845628BE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6DBF-C7B4-4CC4-8384-91DEE685B23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79E43-EE6C-0092-B444-F54A113B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C0FE5-896D-A546-EECF-45816020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3A35-2266-4189-8BC2-6731CC49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9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BD804-C1A4-9C4E-4148-FFA5341E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45509-C397-C210-56EF-F30BC4ACC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AEB04-946E-C943-CE28-3FD89370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6DBF-C7B4-4CC4-8384-91DEE685B23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CFAA0-9E73-0254-A939-65BF795C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A0A52-884A-81D4-E843-4D80415B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3A35-2266-4189-8BC2-6731CC49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6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CAA5-314A-30C1-AE32-22C9D7C5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F9B98-E250-5F55-C623-7C6A1290D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2FAEE-BBB3-8FCC-66C1-8480ADFB6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03ECF-57D9-F876-B03B-585C80B1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6DBF-C7B4-4CC4-8384-91DEE685B23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02D00-B2E4-EC2B-AC2E-C24D8B60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D1471-34D6-2598-F132-FB2DF0E9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3A35-2266-4189-8BC2-6731CC49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8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E116-A306-DAB2-9DBF-8F79CD583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6D094-72A3-DC3A-1D5A-395542B76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8E534-9913-C3EE-6A87-52A7145B5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9B155-E027-94FC-692E-F57177431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FAE17E-6DD2-0C8D-8E10-BC5B318AA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B14FFD-A3FD-5D8E-9467-E4CDCA76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6DBF-C7B4-4CC4-8384-91DEE685B23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51FFE3-6C5C-697D-279C-AB8F4BA79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AC8020-ED06-9E72-F48B-911420ED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3A35-2266-4189-8BC2-6731CC49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6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B4EA-6936-A5B7-FC1C-04C4FF10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9FEE4-112B-6670-3A58-605FE41E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6DBF-C7B4-4CC4-8384-91DEE685B23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1610F-5608-B362-00C3-26F2C21A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936EA-5777-FF92-D320-4D94BC68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3A35-2266-4189-8BC2-6731CC49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7279C-67EB-A3A8-9643-D69C8D55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6DBF-C7B4-4CC4-8384-91DEE685B23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4A8D8-CF2E-E122-2FD5-F2788474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3F490-773A-808C-46C4-62CF03E5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3A35-2266-4189-8BC2-6731CC49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3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48C6-C829-AA63-5492-DCEB5734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7345B-6330-EA76-BACA-E2C46C803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CF19C-1C71-1CE3-1567-B0F07F76B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695EE-FCB4-CBF7-5D4F-DC9B7B04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6DBF-C7B4-4CC4-8384-91DEE685B23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72BDF-8E09-1788-AC5A-243560FB0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796DC-28B1-0E47-D222-8956CE3E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3A35-2266-4189-8BC2-6731CC49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3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C235-D1E1-6720-5C6F-747575EC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2476C5-6FA1-E788-4430-056799175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C99A3-BB16-B7F5-CE89-E3D32D383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8F582-196C-AB62-8975-62121E77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6DBF-C7B4-4CC4-8384-91DEE685B23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CAF7E-1F77-B547-4AED-093F840D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884CE-22C0-202A-F3CF-A813FE51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3A35-2266-4189-8BC2-6731CC49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5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A69465-2C03-F18F-5A2E-4D607D50D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16468-3482-69BB-29AC-DCF335056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B9BE9-1AEA-02FA-1FCC-47BFA2E38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76DBF-C7B4-4CC4-8384-91DEE685B23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82884-85FB-A70B-D49F-E89699F64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89F4D-AF22-E028-8800-2282AF6BF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83A35-2266-4189-8BC2-6731CC49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0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2947E0D-A02E-E21E-3434-07FCCB468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1" y="689229"/>
            <a:ext cx="8485385" cy="51959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3B528E-577F-BFA4-11DA-B52F8C60CF4C}"/>
              </a:ext>
            </a:extLst>
          </p:cNvPr>
          <p:cNvSpPr txBox="1"/>
          <p:nvPr/>
        </p:nvSpPr>
        <p:spPr>
          <a:xfrm>
            <a:off x="8651174" y="849086"/>
            <a:ext cx="309352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looking at the average Percentile Rank of each domain, it’s difficult to see a clear, distinct pattern.</a:t>
            </a:r>
          </a:p>
          <a:p>
            <a:endParaRPr lang="en-US" sz="2400" dirty="0"/>
          </a:p>
          <a:p>
            <a:r>
              <a:rPr lang="en-US" sz="2400" dirty="0"/>
              <a:t>However, when looking from ages 1.5 to 4, each domain follows a similar trend (decreases until 2, peaks at 2.2, falls with bumps until 3.6)</a:t>
            </a:r>
          </a:p>
        </p:txBody>
      </p:sp>
    </p:spTree>
    <p:extLst>
      <p:ext uri="{BB962C8B-B14F-4D97-AF65-F5344CB8AC3E}">
        <p14:creationId xmlns:p14="http://schemas.microsoft.com/office/powerpoint/2010/main" val="390871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red lines&#10;&#10;Description automatically generated">
            <a:extLst>
              <a:ext uri="{FF2B5EF4-FFF2-40B4-BE49-F238E27FC236}">
                <a16:creationId xmlns:a16="http://schemas.microsoft.com/office/drawing/2014/main" id="{45525035-17E9-B7EA-C8D0-6CFB5D056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095999" cy="3785355"/>
          </a:xfrm>
        </p:spPr>
      </p:pic>
      <p:pic>
        <p:nvPicPr>
          <p:cNvPr id="7" name="Picture 6" descr="A graph showing the number of percentiles&#10;&#10;Description automatically generated">
            <a:extLst>
              <a:ext uri="{FF2B5EF4-FFF2-40B4-BE49-F238E27FC236}">
                <a16:creationId xmlns:a16="http://schemas.microsoft.com/office/drawing/2014/main" id="{9FEC57A0-AE28-70D6-7302-279F25C2A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29784"/>
            <a:ext cx="5974807" cy="38282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A7EE9E-5E41-EEB2-4069-B79BA27D9DF1}"/>
              </a:ext>
            </a:extLst>
          </p:cNvPr>
          <p:cNvSpPr txBox="1"/>
          <p:nvPr/>
        </p:nvSpPr>
        <p:spPr>
          <a:xfrm>
            <a:off x="6549242" y="421574"/>
            <a:ext cx="52785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Most domains have an assessment that is not offered to children younger than 2.</a:t>
            </a:r>
          </a:p>
          <a:p>
            <a:endParaRPr lang="en-US" sz="2400" dirty="0"/>
          </a:p>
          <a:p>
            <a:r>
              <a:rPr lang="en-US" sz="2400" dirty="0"/>
              <a:t>This affects how the Sum of Scaled Scores is measured. As such, we are not using SS because it is skewed.</a:t>
            </a:r>
          </a:p>
        </p:txBody>
      </p:sp>
    </p:spTree>
    <p:extLst>
      <p:ext uri="{BB962C8B-B14F-4D97-AF65-F5344CB8AC3E}">
        <p14:creationId xmlns:p14="http://schemas.microsoft.com/office/powerpoint/2010/main" val="120273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the growth of the age of a person&#10;&#10;Description automatically generated">
            <a:extLst>
              <a:ext uri="{FF2B5EF4-FFF2-40B4-BE49-F238E27FC236}">
                <a16:creationId xmlns:a16="http://schemas.microsoft.com/office/drawing/2014/main" id="{E5C5E087-1855-8C85-3A34-90357C385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193631" cy="3500437"/>
          </a:xfrm>
          <a:prstGeom prst="rect">
            <a:avLst/>
          </a:prstGeom>
        </p:spPr>
      </p:pic>
      <p:pic>
        <p:nvPicPr>
          <p:cNvPr id="7" name="Picture 6" descr="A graph with blue lines&#10;&#10;Description automatically generated">
            <a:extLst>
              <a:ext uri="{FF2B5EF4-FFF2-40B4-BE49-F238E27FC236}">
                <a16:creationId xmlns:a16="http://schemas.microsoft.com/office/drawing/2014/main" id="{6412EAD8-ED02-7980-97AE-0EC01E0E2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880" y="3286125"/>
            <a:ext cx="6284120" cy="3571875"/>
          </a:xfrm>
          <a:prstGeom prst="rect">
            <a:avLst/>
          </a:prstGeom>
        </p:spPr>
      </p:pic>
      <p:pic>
        <p:nvPicPr>
          <p:cNvPr id="9" name="Picture 8" descr="A graph showing the growth of a number of individuals&#10;&#10;Description automatically generated with medium confidence">
            <a:extLst>
              <a:ext uri="{FF2B5EF4-FFF2-40B4-BE49-F238E27FC236}">
                <a16:creationId xmlns:a16="http://schemas.microsoft.com/office/drawing/2014/main" id="{299E4445-3839-981D-424B-B0C5C77EF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370" y="0"/>
            <a:ext cx="6193631" cy="35004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0A2C3C-43AD-0167-5E8E-92696C0CBED2}"/>
              </a:ext>
            </a:extLst>
          </p:cNvPr>
          <p:cNvSpPr txBox="1"/>
          <p:nvPr/>
        </p:nvSpPr>
        <p:spPr>
          <a:xfrm>
            <a:off x="332184" y="3593306"/>
            <a:ext cx="55292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Looking above, Communication is the only domain where every sub-domain assessment is given to all ages.</a:t>
            </a:r>
          </a:p>
          <a:p>
            <a:endParaRPr lang="en-US" sz="2400" dirty="0"/>
          </a:p>
          <a:p>
            <a:r>
              <a:rPr lang="en-US" sz="2400" dirty="0"/>
              <a:t>Seeing all the domains broken down by sub-domain, it becomes even less clear if there is a pattern between age and what score a child gets.</a:t>
            </a:r>
          </a:p>
        </p:txBody>
      </p:sp>
    </p:spTree>
    <p:extLst>
      <p:ext uri="{BB962C8B-B14F-4D97-AF65-F5344CB8AC3E}">
        <p14:creationId xmlns:p14="http://schemas.microsoft.com/office/powerpoint/2010/main" val="3728660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137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Age Impact Scoring?</dc:title>
  <dc:creator>Joshua Clugston</dc:creator>
  <cp:lastModifiedBy>Joshua Clugston</cp:lastModifiedBy>
  <cp:revision>3</cp:revision>
  <dcterms:created xsi:type="dcterms:W3CDTF">2023-11-30T21:39:08Z</dcterms:created>
  <dcterms:modified xsi:type="dcterms:W3CDTF">2023-11-30T21:59:56Z</dcterms:modified>
</cp:coreProperties>
</file>