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8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ma\Documents\NSS\Excel\projects\nash-cemetery-melmarth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ma\Documents\NSS\Excel\projects\nash-cemetery-melmarth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ma\Documents\NSS\Excel\projects\nash-cemetery-melmarth\data\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ma\Documents\NSS\Excel\projects\nash-cemetery-melmarth\data\Historic_Nashville_City_Cemetery_Interments__1846-197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ma\Documents\NSS\Excel\projects\nash-cemetery-melmarth\data\Historic_Nashville_City_Cemetery_Interments__1846-197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lma\Documents\NSS\Excel\projects\nash-cemetery-melmarth\data\Historic_Nashville_City_Cemetery_Interments__1846-197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causes of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'Year(questions1-3)'!$R$24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'Year(questions1-3)'!$Q$25:$Q$34</c:f>
              <c:strCache>
                <c:ptCount val="10"/>
                <c:pt idx="0">
                  <c:v>Consumption</c:v>
                </c:pt>
                <c:pt idx="1">
                  <c:v>Cholera</c:v>
                </c:pt>
                <c:pt idx="2">
                  <c:v>Stillborn</c:v>
                </c:pt>
                <c:pt idx="3">
                  <c:v>Pneumonia</c:v>
                </c:pt>
                <c:pt idx="4">
                  <c:v>Old Age</c:v>
                </c:pt>
                <c:pt idx="5">
                  <c:v>Teething</c:v>
                </c:pt>
                <c:pt idx="6">
                  <c:v>Diarrhea</c:v>
                </c:pt>
                <c:pt idx="7">
                  <c:v>Measles</c:v>
                </c:pt>
                <c:pt idx="8">
                  <c:v>Flux</c:v>
                </c:pt>
                <c:pt idx="9">
                  <c:v>Complication</c:v>
                </c:pt>
              </c:strCache>
            </c:strRef>
          </c:cat>
          <c:val>
            <c:numRef>
              <c:f>'Year(questions1-3)'!$R$25:$R$34</c:f>
              <c:numCache>
                <c:formatCode>General</c:formatCode>
                <c:ptCount val="10"/>
                <c:pt idx="0">
                  <c:v>1852</c:v>
                </c:pt>
                <c:pt idx="1">
                  <c:v>1405</c:v>
                </c:pt>
                <c:pt idx="2">
                  <c:v>1301</c:v>
                </c:pt>
                <c:pt idx="3">
                  <c:v>671</c:v>
                </c:pt>
                <c:pt idx="4">
                  <c:v>623</c:v>
                </c:pt>
                <c:pt idx="5">
                  <c:v>596</c:v>
                </c:pt>
                <c:pt idx="6">
                  <c:v>503</c:v>
                </c:pt>
                <c:pt idx="7">
                  <c:v>497</c:v>
                </c:pt>
                <c:pt idx="8">
                  <c:v>476</c:v>
                </c:pt>
                <c:pt idx="9">
                  <c:v>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48-49E1-8881-79E99103E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991231"/>
        <c:axId val="123980671"/>
      </c:barChart>
      <c:catAx>
        <c:axId val="123991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80671"/>
        <c:crosses val="autoZero"/>
        <c:auto val="1"/>
        <c:lblAlgn val="ctr"/>
        <c:lblOffset val="100"/>
        <c:noMultiLvlLbl val="0"/>
      </c:catAx>
      <c:valAx>
        <c:axId val="12398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91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Burials</a:t>
            </a:r>
            <a:r>
              <a:rPr lang="en-US" baseline="0" dirty="0"/>
              <a:t> per Year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'Year(questions1-3)'!$R$43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'Year(questions1-3)'!$Q$44:$Q$171</c:f>
              <c:numCache>
                <c:formatCode>General</c:formatCode>
                <c:ptCount val="128"/>
                <c:pt idx="0">
                  <c:v>1846</c:v>
                </c:pt>
                <c:pt idx="1">
                  <c:v>1847</c:v>
                </c:pt>
                <c:pt idx="2">
                  <c:v>1848</c:v>
                </c:pt>
                <c:pt idx="3">
                  <c:v>1849</c:v>
                </c:pt>
                <c:pt idx="4">
                  <c:v>1850</c:v>
                </c:pt>
                <c:pt idx="5">
                  <c:v>1851</c:v>
                </c:pt>
                <c:pt idx="6">
                  <c:v>1852</c:v>
                </c:pt>
                <c:pt idx="7">
                  <c:v>1853</c:v>
                </c:pt>
                <c:pt idx="8">
                  <c:v>1854</c:v>
                </c:pt>
                <c:pt idx="9">
                  <c:v>1855</c:v>
                </c:pt>
                <c:pt idx="10">
                  <c:v>1856</c:v>
                </c:pt>
                <c:pt idx="11">
                  <c:v>1857</c:v>
                </c:pt>
                <c:pt idx="12">
                  <c:v>1858</c:v>
                </c:pt>
                <c:pt idx="13">
                  <c:v>1859</c:v>
                </c:pt>
                <c:pt idx="14">
                  <c:v>1860</c:v>
                </c:pt>
                <c:pt idx="15">
                  <c:v>1861</c:v>
                </c:pt>
                <c:pt idx="16">
                  <c:v>1862</c:v>
                </c:pt>
                <c:pt idx="17">
                  <c:v>1863</c:v>
                </c:pt>
                <c:pt idx="18">
                  <c:v>1864</c:v>
                </c:pt>
                <c:pt idx="19">
                  <c:v>1865</c:v>
                </c:pt>
                <c:pt idx="20">
                  <c:v>1866</c:v>
                </c:pt>
                <c:pt idx="21">
                  <c:v>1867</c:v>
                </c:pt>
                <c:pt idx="22">
                  <c:v>1868</c:v>
                </c:pt>
                <c:pt idx="23">
                  <c:v>1869</c:v>
                </c:pt>
                <c:pt idx="24">
                  <c:v>1870</c:v>
                </c:pt>
                <c:pt idx="25">
                  <c:v>1871</c:v>
                </c:pt>
                <c:pt idx="26">
                  <c:v>1872</c:v>
                </c:pt>
                <c:pt idx="27">
                  <c:v>1873</c:v>
                </c:pt>
                <c:pt idx="28">
                  <c:v>1874</c:v>
                </c:pt>
                <c:pt idx="29">
                  <c:v>1875</c:v>
                </c:pt>
                <c:pt idx="30">
                  <c:v>1876</c:v>
                </c:pt>
                <c:pt idx="31">
                  <c:v>1877</c:v>
                </c:pt>
                <c:pt idx="32">
                  <c:v>1878</c:v>
                </c:pt>
                <c:pt idx="33">
                  <c:v>1879</c:v>
                </c:pt>
                <c:pt idx="34">
                  <c:v>1880</c:v>
                </c:pt>
                <c:pt idx="35">
                  <c:v>1881</c:v>
                </c:pt>
                <c:pt idx="36">
                  <c:v>1882</c:v>
                </c:pt>
                <c:pt idx="37">
                  <c:v>1883</c:v>
                </c:pt>
                <c:pt idx="38">
                  <c:v>1884</c:v>
                </c:pt>
                <c:pt idx="39">
                  <c:v>1885</c:v>
                </c:pt>
                <c:pt idx="40">
                  <c:v>1886</c:v>
                </c:pt>
                <c:pt idx="41">
                  <c:v>1887</c:v>
                </c:pt>
                <c:pt idx="42">
                  <c:v>1888</c:v>
                </c:pt>
                <c:pt idx="43">
                  <c:v>1889</c:v>
                </c:pt>
                <c:pt idx="44">
                  <c:v>1890</c:v>
                </c:pt>
                <c:pt idx="45">
                  <c:v>1891</c:v>
                </c:pt>
                <c:pt idx="46">
                  <c:v>1892</c:v>
                </c:pt>
                <c:pt idx="47">
                  <c:v>1893</c:v>
                </c:pt>
                <c:pt idx="48">
                  <c:v>1894</c:v>
                </c:pt>
                <c:pt idx="49">
                  <c:v>1895</c:v>
                </c:pt>
                <c:pt idx="50">
                  <c:v>1896</c:v>
                </c:pt>
                <c:pt idx="51">
                  <c:v>1897</c:v>
                </c:pt>
                <c:pt idx="52">
                  <c:v>1898</c:v>
                </c:pt>
                <c:pt idx="53">
                  <c:v>1899</c:v>
                </c:pt>
                <c:pt idx="54">
                  <c:v>1900</c:v>
                </c:pt>
                <c:pt idx="55">
                  <c:v>1901</c:v>
                </c:pt>
                <c:pt idx="56">
                  <c:v>1902</c:v>
                </c:pt>
                <c:pt idx="57">
                  <c:v>1903</c:v>
                </c:pt>
                <c:pt idx="58">
                  <c:v>1904</c:v>
                </c:pt>
                <c:pt idx="59">
                  <c:v>1905</c:v>
                </c:pt>
                <c:pt idx="60">
                  <c:v>1906</c:v>
                </c:pt>
                <c:pt idx="61">
                  <c:v>1907</c:v>
                </c:pt>
                <c:pt idx="62">
                  <c:v>1908</c:v>
                </c:pt>
                <c:pt idx="63">
                  <c:v>1909</c:v>
                </c:pt>
                <c:pt idx="64">
                  <c:v>1910</c:v>
                </c:pt>
                <c:pt idx="65">
                  <c:v>1911</c:v>
                </c:pt>
                <c:pt idx="66">
                  <c:v>1912</c:v>
                </c:pt>
                <c:pt idx="67">
                  <c:v>1913</c:v>
                </c:pt>
                <c:pt idx="68">
                  <c:v>1914</c:v>
                </c:pt>
                <c:pt idx="69">
                  <c:v>1915</c:v>
                </c:pt>
                <c:pt idx="70">
                  <c:v>1916</c:v>
                </c:pt>
                <c:pt idx="71">
                  <c:v>1917</c:v>
                </c:pt>
                <c:pt idx="72">
                  <c:v>1918</c:v>
                </c:pt>
                <c:pt idx="73">
                  <c:v>1919</c:v>
                </c:pt>
                <c:pt idx="74">
                  <c:v>1920</c:v>
                </c:pt>
                <c:pt idx="75">
                  <c:v>1921</c:v>
                </c:pt>
                <c:pt idx="76">
                  <c:v>1922</c:v>
                </c:pt>
                <c:pt idx="77">
                  <c:v>1923</c:v>
                </c:pt>
                <c:pt idx="78">
                  <c:v>1924</c:v>
                </c:pt>
                <c:pt idx="79">
                  <c:v>1925</c:v>
                </c:pt>
                <c:pt idx="80">
                  <c:v>1926</c:v>
                </c:pt>
                <c:pt idx="81">
                  <c:v>1927</c:v>
                </c:pt>
                <c:pt idx="82">
                  <c:v>1928</c:v>
                </c:pt>
                <c:pt idx="83">
                  <c:v>1929</c:v>
                </c:pt>
                <c:pt idx="84">
                  <c:v>1930</c:v>
                </c:pt>
                <c:pt idx="85">
                  <c:v>1931</c:v>
                </c:pt>
                <c:pt idx="86">
                  <c:v>1932</c:v>
                </c:pt>
                <c:pt idx="87">
                  <c:v>1933</c:v>
                </c:pt>
                <c:pt idx="88">
                  <c:v>1934</c:v>
                </c:pt>
                <c:pt idx="89">
                  <c:v>1935</c:v>
                </c:pt>
                <c:pt idx="90">
                  <c:v>1936</c:v>
                </c:pt>
                <c:pt idx="91">
                  <c:v>1937</c:v>
                </c:pt>
                <c:pt idx="92">
                  <c:v>1938</c:v>
                </c:pt>
                <c:pt idx="93">
                  <c:v>1939</c:v>
                </c:pt>
                <c:pt idx="94">
                  <c:v>1940</c:v>
                </c:pt>
                <c:pt idx="95">
                  <c:v>1941</c:v>
                </c:pt>
                <c:pt idx="96">
                  <c:v>1942</c:v>
                </c:pt>
                <c:pt idx="97">
                  <c:v>1943</c:v>
                </c:pt>
                <c:pt idx="98">
                  <c:v>1944</c:v>
                </c:pt>
                <c:pt idx="99">
                  <c:v>1945</c:v>
                </c:pt>
                <c:pt idx="100">
                  <c:v>1946</c:v>
                </c:pt>
                <c:pt idx="101">
                  <c:v>1947</c:v>
                </c:pt>
                <c:pt idx="102">
                  <c:v>1948</c:v>
                </c:pt>
                <c:pt idx="103">
                  <c:v>1949</c:v>
                </c:pt>
                <c:pt idx="104">
                  <c:v>1950</c:v>
                </c:pt>
                <c:pt idx="105">
                  <c:v>1951</c:v>
                </c:pt>
                <c:pt idx="106">
                  <c:v>1952</c:v>
                </c:pt>
                <c:pt idx="107">
                  <c:v>1953</c:v>
                </c:pt>
                <c:pt idx="108">
                  <c:v>1954</c:v>
                </c:pt>
                <c:pt idx="109">
                  <c:v>1955</c:v>
                </c:pt>
                <c:pt idx="110">
                  <c:v>1956</c:v>
                </c:pt>
                <c:pt idx="111">
                  <c:v>1957</c:v>
                </c:pt>
                <c:pt idx="112">
                  <c:v>1958</c:v>
                </c:pt>
                <c:pt idx="113">
                  <c:v>1959</c:v>
                </c:pt>
                <c:pt idx="114">
                  <c:v>1960</c:v>
                </c:pt>
                <c:pt idx="115">
                  <c:v>1961</c:v>
                </c:pt>
                <c:pt idx="116">
                  <c:v>1962</c:v>
                </c:pt>
                <c:pt idx="117">
                  <c:v>1964</c:v>
                </c:pt>
                <c:pt idx="118">
                  <c:v>1966</c:v>
                </c:pt>
                <c:pt idx="119">
                  <c:v>1968</c:v>
                </c:pt>
                <c:pt idx="120">
                  <c:v>1969</c:v>
                </c:pt>
                <c:pt idx="121">
                  <c:v>1970</c:v>
                </c:pt>
                <c:pt idx="122">
                  <c:v>1971</c:v>
                </c:pt>
                <c:pt idx="123">
                  <c:v>1972</c:v>
                </c:pt>
                <c:pt idx="124">
                  <c:v>1974</c:v>
                </c:pt>
                <c:pt idx="125">
                  <c:v>1977</c:v>
                </c:pt>
                <c:pt idx="126">
                  <c:v>1978</c:v>
                </c:pt>
                <c:pt idx="127">
                  <c:v>1979</c:v>
                </c:pt>
              </c:numCache>
            </c:numRef>
          </c:cat>
          <c:val>
            <c:numRef>
              <c:f>'Year(questions1-3)'!$R$44:$R$171</c:f>
              <c:numCache>
                <c:formatCode>General</c:formatCode>
                <c:ptCount val="128"/>
                <c:pt idx="0">
                  <c:v>246</c:v>
                </c:pt>
                <c:pt idx="1">
                  <c:v>476</c:v>
                </c:pt>
                <c:pt idx="2">
                  <c:v>447</c:v>
                </c:pt>
                <c:pt idx="3">
                  <c:v>745</c:v>
                </c:pt>
                <c:pt idx="4">
                  <c:v>809</c:v>
                </c:pt>
                <c:pt idx="5">
                  <c:v>385</c:v>
                </c:pt>
                <c:pt idx="6">
                  <c:v>552</c:v>
                </c:pt>
                <c:pt idx="7">
                  <c:v>429</c:v>
                </c:pt>
                <c:pt idx="8">
                  <c:v>596</c:v>
                </c:pt>
                <c:pt idx="9">
                  <c:v>476</c:v>
                </c:pt>
                <c:pt idx="10">
                  <c:v>428</c:v>
                </c:pt>
                <c:pt idx="11">
                  <c:v>402</c:v>
                </c:pt>
                <c:pt idx="12">
                  <c:v>415</c:v>
                </c:pt>
                <c:pt idx="13">
                  <c:v>482</c:v>
                </c:pt>
                <c:pt idx="14">
                  <c:v>575</c:v>
                </c:pt>
                <c:pt idx="15">
                  <c:v>455</c:v>
                </c:pt>
                <c:pt idx="16">
                  <c:v>627</c:v>
                </c:pt>
                <c:pt idx="17">
                  <c:v>836</c:v>
                </c:pt>
                <c:pt idx="18">
                  <c:v>1372</c:v>
                </c:pt>
                <c:pt idx="19">
                  <c:v>1366</c:v>
                </c:pt>
                <c:pt idx="20">
                  <c:v>1354</c:v>
                </c:pt>
                <c:pt idx="21">
                  <c:v>542</c:v>
                </c:pt>
                <c:pt idx="22">
                  <c:v>504</c:v>
                </c:pt>
                <c:pt idx="23">
                  <c:v>209</c:v>
                </c:pt>
                <c:pt idx="24">
                  <c:v>312</c:v>
                </c:pt>
                <c:pt idx="25">
                  <c:v>285</c:v>
                </c:pt>
                <c:pt idx="26">
                  <c:v>283</c:v>
                </c:pt>
                <c:pt idx="27">
                  <c:v>559</c:v>
                </c:pt>
                <c:pt idx="28">
                  <c:v>337</c:v>
                </c:pt>
                <c:pt idx="29">
                  <c:v>159</c:v>
                </c:pt>
                <c:pt idx="30">
                  <c:v>148</c:v>
                </c:pt>
                <c:pt idx="31">
                  <c:v>155</c:v>
                </c:pt>
                <c:pt idx="32">
                  <c:v>118</c:v>
                </c:pt>
                <c:pt idx="33">
                  <c:v>138</c:v>
                </c:pt>
                <c:pt idx="34">
                  <c:v>204</c:v>
                </c:pt>
                <c:pt idx="35">
                  <c:v>156</c:v>
                </c:pt>
                <c:pt idx="36">
                  <c:v>111</c:v>
                </c:pt>
                <c:pt idx="37">
                  <c:v>128</c:v>
                </c:pt>
                <c:pt idx="38">
                  <c:v>99</c:v>
                </c:pt>
                <c:pt idx="39">
                  <c:v>69</c:v>
                </c:pt>
                <c:pt idx="40">
                  <c:v>70</c:v>
                </c:pt>
                <c:pt idx="41">
                  <c:v>67</c:v>
                </c:pt>
                <c:pt idx="42">
                  <c:v>50</c:v>
                </c:pt>
                <c:pt idx="43">
                  <c:v>50</c:v>
                </c:pt>
                <c:pt idx="44">
                  <c:v>46</c:v>
                </c:pt>
                <c:pt idx="45">
                  <c:v>58</c:v>
                </c:pt>
                <c:pt idx="46">
                  <c:v>48</c:v>
                </c:pt>
                <c:pt idx="47">
                  <c:v>51</c:v>
                </c:pt>
                <c:pt idx="48">
                  <c:v>55</c:v>
                </c:pt>
                <c:pt idx="49">
                  <c:v>47</c:v>
                </c:pt>
                <c:pt idx="50">
                  <c:v>42</c:v>
                </c:pt>
                <c:pt idx="51">
                  <c:v>52</c:v>
                </c:pt>
                <c:pt idx="52">
                  <c:v>37</c:v>
                </c:pt>
                <c:pt idx="53">
                  <c:v>53</c:v>
                </c:pt>
                <c:pt idx="54">
                  <c:v>37</c:v>
                </c:pt>
                <c:pt idx="55">
                  <c:v>36</c:v>
                </c:pt>
                <c:pt idx="56">
                  <c:v>37</c:v>
                </c:pt>
                <c:pt idx="57">
                  <c:v>40</c:v>
                </c:pt>
                <c:pt idx="58">
                  <c:v>41</c:v>
                </c:pt>
                <c:pt idx="59">
                  <c:v>26</c:v>
                </c:pt>
                <c:pt idx="60">
                  <c:v>31</c:v>
                </c:pt>
                <c:pt idx="61">
                  <c:v>18</c:v>
                </c:pt>
                <c:pt idx="62">
                  <c:v>35</c:v>
                </c:pt>
                <c:pt idx="63">
                  <c:v>29</c:v>
                </c:pt>
                <c:pt idx="64">
                  <c:v>28</c:v>
                </c:pt>
                <c:pt idx="65">
                  <c:v>35</c:v>
                </c:pt>
                <c:pt idx="66">
                  <c:v>22</c:v>
                </c:pt>
                <c:pt idx="67">
                  <c:v>19</c:v>
                </c:pt>
                <c:pt idx="68">
                  <c:v>30</c:v>
                </c:pt>
                <c:pt idx="69">
                  <c:v>29</c:v>
                </c:pt>
                <c:pt idx="70">
                  <c:v>25</c:v>
                </c:pt>
                <c:pt idx="71">
                  <c:v>14</c:v>
                </c:pt>
                <c:pt idx="72">
                  <c:v>24</c:v>
                </c:pt>
                <c:pt idx="73">
                  <c:v>18</c:v>
                </c:pt>
                <c:pt idx="74">
                  <c:v>12</c:v>
                </c:pt>
                <c:pt idx="75">
                  <c:v>13</c:v>
                </c:pt>
                <c:pt idx="76">
                  <c:v>24</c:v>
                </c:pt>
                <c:pt idx="77">
                  <c:v>18</c:v>
                </c:pt>
                <c:pt idx="78">
                  <c:v>22</c:v>
                </c:pt>
                <c:pt idx="79">
                  <c:v>14</c:v>
                </c:pt>
                <c:pt idx="80">
                  <c:v>19</c:v>
                </c:pt>
                <c:pt idx="81">
                  <c:v>10</c:v>
                </c:pt>
                <c:pt idx="82">
                  <c:v>16</c:v>
                </c:pt>
                <c:pt idx="83">
                  <c:v>28</c:v>
                </c:pt>
                <c:pt idx="84">
                  <c:v>12</c:v>
                </c:pt>
                <c:pt idx="85">
                  <c:v>16</c:v>
                </c:pt>
                <c:pt idx="86">
                  <c:v>19</c:v>
                </c:pt>
                <c:pt idx="87">
                  <c:v>14</c:v>
                </c:pt>
                <c:pt idx="88">
                  <c:v>22</c:v>
                </c:pt>
                <c:pt idx="89">
                  <c:v>18</c:v>
                </c:pt>
                <c:pt idx="90">
                  <c:v>10</c:v>
                </c:pt>
                <c:pt idx="91">
                  <c:v>13</c:v>
                </c:pt>
                <c:pt idx="92">
                  <c:v>12</c:v>
                </c:pt>
                <c:pt idx="93">
                  <c:v>7</c:v>
                </c:pt>
                <c:pt idx="94">
                  <c:v>11</c:v>
                </c:pt>
                <c:pt idx="95">
                  <c:v>10</c:v>
                </c:pt>
                <c:pt idx="96">
                  <c:v>4</c:v>
                </c:pt>
                <c:pt idx="97">
                  <c:v>10</c:v>
                </c:pt>
                <c:pt idx="98">
                  <c:v>11</c:v>
                </c:pt>
                <c:pt idx="99">
                  <c:v>8</c:v>
                </c:pt>
                <c:pt idx="100">
                  <c:v>11</c:v>
                </c:pt>
                <c:pt idx="101">
                  <c:v>7</c:v>
                </c:pt>
                <c:pt idx="102">
                  <c:v>4</c:v>
                </c:pt>
                <c:pt idx="103">
                  <c:v>3</c:v>
                </c:pt>
                <c:pt idx="104">
                  <c:v>4</c:v>
                </c:pt>
                <c:pt idx="105">
                  <c:v>5</c:v>
                </c:pt>
                <c:pt idx="106">
                  <c:v>2</c:v>
                </c:pt>
                <c:pt idx="107">
                  <c:v>3</c:v>
                </c:pt>
                <c:pt idx="108">
                  <c:v>1</c:v>
                </c:pt>
                <c:pt idx="109">
                  <c:v>4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1</c:v>
                </c:pt>
                <c:pt idx="114">
                  <c:v>4</c:v>
                </c:pt>
                <c:pt idx="115">
                  <c:v>1</c:v>
                </c:pt>
                <c:pt idx="116">
                  <c:v>4</c:v>
                </c:pt>
                <c:pt idx="117">
                  <c:v>2</c:v>
                </c:pt>
                <c:pt idx="118">
                  <c:v>2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2</c:v>
                </c:pt>
                <c:pt idx="123">
                  <c:v>2</c:v>
                </c:pt>
                <c:pt idx="124">
                  <c:v>1</c:v>
                </c:pt>
                <c:pt idx="125">
                  <c:v>3</c:v>
                </c:pt>
                <c:pt idx="126">
                  <c:v>2</c:v>
                </c:pt>
                <c:pt idx="12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C9-4BD5-8FB5-61877BBCBC73}"/>
            </c:ext>
          </c:extLst>
        </c:ser>
        <c:ser>
          <c:idx val="1"/>
          <c:order val="1"/>
          <c:tx>
            <c:strRef>
              <c:f>'Year(questions1-3)'!$S$43</c:f>
              <c:strCache>
                <c:ptCount val="1"/>
                <c:pt idx="0">
                  <c:v>Cholera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'Year(questions1-3)'!$Q$44:$Q$171</c:f>
              <c:numCache>
                <c:formatCode>General</c:formatCode>
                <c:ptCount val="128"/>
                <c:pt idx="0">
                  <c:v>1846</c:v>
                </c:pt>
                <c:pt idx="1">
                  <c:v>1847</c:v>
                </c:pt>
                <c:pt idx="2">
                  <c:v>1848</c:v>
                </c:pt>
                <c:pt idx="3">
                  <c:v>1849</c:v>
                </c:pt>
                <c:pt idx="4">
                  <c:v>1850</c:v>
                </c:pt>
                <c:pt idx="5">
                  <c:v>1851</c:v>
                </c:pt>
                <c:pt idx="6">
                  <c:v>1852</c:v>
                </c:pt>
                <c:pt idx="7">
                  <c:v>1853</c:v>
                </c:pt>
                <c:pt idx="8">
                  <c:v>1854</c:v>
                </c:pt>
                <c:pt idx="9">
                  <c:v>1855</c:v>
                </c:pt>
                <c:pt idx="10">
                  <c:v>1856</c:v>
                </c:pt>
                <c:pt idx="11">
                  <c:v>1857</c:v>
                </c:pt>
                <c:pt idx="12">
                  <c:v>1858</c:v>
                </c:pt>
                <c:pt idx="13">
                  <c:v>1859</c:v>
                </c:pt>
                <c:pt idx="14">
                  <c:v>1860</c:v>
                </c:pt>
                <c:pt idx="15">
                  <c:v>1861</c:v>
                </c:pt>
                <c:pt idx="16">
                  <c:v>1862</c:v>
                </c:pt>
                <c:pt idx="17">
                  <c:v>1863</c:v>
                </c:pt>
                <c:pt idx="18">
                  <c:v>1864</c:v>
                </c:pt>
                <c:pt idx="19">
                  <c:v>1865</c:v>
                </c:pt>
                <c:pt idx="20">
                  <c:v>1866</c:v>
                </c:pt>
                <c:pt idx="21">
                  <c:v>1867</c:v>
                </c:pt>
                <c:pt idx="22">
                  <c:v>1868</c:v>
                </c:pt>
                <c:pt idx="23">
                  <c:v>1869</c:v>
                </c:pt>
                <c:pt idx="24">
                  <c:v>1870</c:v>
                </c:pt>
                <c:pt idx="25">
                  <c:v>1871</c:v>
                </c:pt>
                <c:pt idx="26">
                  <c:v>1872</c:v>
                </c:pt>
                <c:pt idx="27">
                  <c:v>1873</c:v>
                </c:pt>
                <c:pt idx="28">
                  <c:v>1874</c:v>
                </c:pt>
                <c:pt idx="29">
                  <c:v>1875</c:v>
                </c:pt>
                <c:pt idx="30">
                  <c:v>1876</c:v>
                </c:pt>
                <c:pt idx="31">
                  <c:v>1877</c:v>
                </c:pt>
                <c:pt idx="32">
                  <c:v>1878</c:v>
                </c:pt>
                <c:pt idx="33">
                  <c:v>1879</c:v>
                </c:pt>
                <c:pt idx="34">
                  <c:v>1880</c:v>
                </c:pt>
                <c:pt idx="35">
                  <c:v>1881</c:v>
                </c:pt>
                <c:pt idx="36">
                  <c:v>1882</c:v>
                </c:pt>
                <c:pt idx="37">
                  <c:v>1883</c:v>
                </c:pt>
                <c:pt idx="38">
                  <c:v>1884</c:v>
                </c:pt>
                <c:pt idx="39">
                  <c:v>1885</c:v>
                </c:pt>
                <c:pt idx="40">
                  <c:v>1886</c:v>
                </c:pt>
                <c:pt idx="41">
                  <c:v>1887</c:v>
                </c:pt>
                <c:pt idx="42">
                  <c:v>1888</c:v>
                </c:pt>
                <c:pt idx="43">
                  <c:v>1889</c:v>
                </c:pt>
                <c:pt idx="44">
                  <c:v>1890</c:v>
                </c:pt>
                <c:pt idx="45">
                  <c:v>1891</c:v>
                </c:pt>
                <c:pt idx="46">
                  <c:v>1892</c:v>
                </c:pt>
                <c:pt idx="47">
                  <c:v>1893</c:v>
                </c:pt>
                <c:pt idx="48">
                  <c:v>1894</c:v>
                </c:pt>
                <c:pt idx="49">
                  <c:v>1895</c:v>
                </c:pt>
                <c:pt idx="50">
                  <c:v>1896</c:v>
                </c:pt>
                <c:pt idx="51">
                  <c:v>1897</c:v>
                </c:pt>
                <c:pt idx="52">
                  <c:v>1898</c:v>
                </c:pt>
                <c:pt idx="53">
                  <c:v>1899</c:v>
                </c:pt>
                <c:pt idx="54">
                  <c:v>1900</c:v>
                </c:pt>
                <c:pt idx="55">
                  <c:v>1901</c:v>
                </c:pt>
                <c:pt idx="56">
                  <c:v>1902</c:v>
                </c:pt>
                <c:pt idx="57">
                  <c:v>1903</c:v>
                </c:pt>
                <c:pt idx="58">
                  <c:v>1904</c:v>
                </c:pt>
                <c:pt idx="59">
                  <c:v>1905</c:v>
                </c:pt>
                <c:pt idx="60">
                  <c:v>1906</c:v>
                </c:pt>
                <c:pt idx="61">
                  <c:v>1907</c:v>
                </c:pt>
                <c:pt idx="62">
                  <c:v>1908</c:v>
                </c:pt>
                <c:pt idx="63">
                  <c:v>1909</c:v>
                </c:pt>
                <c:pt idx="64">
                  <c:v>1910</c:v>
                </c:pt>
                <c:pt idx="65">
                  <c:v>1911</c:v>
                </c:pt>
                <c:pt idx="66">
                  <c:v>1912</c:v>
                </c:pt>
                <c:pt idx="67">
                  <c:v>1913</c:v>
                </c:pt>
                <c:pt idx="68">
                  <c:v>1914</c:v>
                </c:pt>
                <c:pt idx="69">
                  <c:v>1915</c:v>
                </c:pt>
                <c:pt idx="70">
                  <c:v>1916</c:v>
                </c:pt>
                <c:pt idx="71">
                  <c:v>1917</c:v>
                </c:pt>
                <c:pt idx="72">
                  <c:v>1918</c:v>
                </c:pt>
                <c:pt idx="73">
                  <c:v>1919</c:v>
                </c:pt>
                <c:pt idx="74">
                  <c:v>1920</c:v>
                </c:pt>
                <c:pt idx="75">
                  <c:v>1921</c:v>
                </c:pt>
                <c:pt idx="76">
                  <c:v>1922</c:v>
                </c:pt>
                <c:pt idx="77">
                  <c:v>1923</c:v>
                </c:pt>
                <c:pt idx="78">
                  <c:v>1924</c:v>
                </c:pt>
                <c:pt idx="79">
                  <c:v>1925</c:v>
                </c:pt>
                <c:pt idx="80">
                  <c:v>1926</c:v>
                </c:pt>
                <c:pt idx="81">
                  <c:v>1927</c:v>
                </c:pt>
                <c:pt idx="82">
                  <c:v>1928</c:v>
                </c:pt>
                <c:pt idx="83">
                  <c:v>1929</c:v>
                </c:pt>
                <c:pt idx="84">
                  <c:v>1930</c:v>
                </c:pt>
                <c:pt idx="85">
                  <c:v>1931</c:v>
                </c:pt>
                <c:pt idx="86">
                  <c:v>1932</c:v>
                </c:pt>
                <c:pt idx="87">
                  <c:v>1933</c:v>
                </c:pt>
                <c:pt idx="88">
                  <c:v>1934</c:v>
                </c:pt>
                <c:pt idx="89">
                  <c:v>1935</c:v>
                </c:pt>
                <c:pt idx="90">
                  <c:v>1936</c:v>
                </c:pt>
                <c:pt idx="91">
                  <c:v>1937</c:v>
                </c:pt>
                <c:pt idx="92">
                  <c:v>1938</c:v>
                </c:pt>
                <c:pt idx="93">
                  <c:v>1939</c:v>
                </c:pt>
                <c:pt idx="94">
                  <c:v>1940</c:v>
                </c:pt>
                <c:pt idx="95">
                  <c:v>1941</c:v>
                </c:pt>
                <c:pt idx="96">
                  <c:v>1942</c:v>
                </c:pt>
                <c:pt idx="97">
                  <c:v>1943</c:v>
                </c:pt>
                <c:pt idx="98">
                  <c:v>1944</c:v>
                </c:pt>
                <c:pt idx="99">
                  <c:v>1945</c:v>
                </c:pt>
                <c:pt idx="100">
                  <c:v>1946</c:v>
                </c:pt>
                <c:pt idx="101">
                  <c:v>1947</c:v>
                </c:pt>
                <c:pt idx="102">
                  <c:v>1948</c:v>
                </c:pt>
                <c:pt idx="103">
                  <c:v>1949</c:v>
                </c:pt>
                <c:pt idx="104">
                  <c:v>1950</c:v>
                </c:pt>
                <c:pt idx="105">
                  <c:v>1951</c:v>
                </c:pt>
                <c:pt idx="106">
                  <c:v>1952</c:v>
                </c:pt>
                <c:pt idx="107">
                  <c:v>1953</c:v>
                </c:pt>
                <c:pt idx="108">
                  <c:v>1954</c:v>
                </c:pt>
                <c:pt idx="109">
                  <c:v>1955</c:v>
                </c:pt>
                <c:pt idx="110">
                  <c:v>1956</c:v>
                </c:pt>
                <c:pt idx="111">
                  <c:v>1957</c:v>
                </c:pt>
                <c:pt idx="112">
                  <c:v>1958</c:v>
                </c:pt>
                <c:pt idx="113">
                  <c:v>1959</c:v>
                </c:pt>
                <c:pt idx="114">
                  <c:v>1960</c:v>
                </c:pt>
                <c:pt idx="115">
                  <c:v>1961</c:v>
                </c:pt>
                <c:pt idx="116">
                  <c:v>1962</c:v>
                </c:pt>
                <c:pt idx="117">
                  <c:v>1964</c:v>
                </c:pt>
                <c:pt idx="118">
                  <c:v>1966</c:v>
                </c:pt>
                <c:pt idx="119">
                  <c:v>1968</c:v>
                </c:pt>
                <c:pt idx="120">
                  <c:v>1969</c:v>
                </c:pt>
                <c:pt idx="121">
                  <c:v>1970</c:v>
                </c:pt>
                <c:pt idx="122">
                  <c:v>1971</c:v>
                </c:pt>
                <c:pt idx="123">
                  <c:v>1972</c:v>
                </c:pt>
                <c:pt idx="124">
                  <c:v>1974</c:v>
                </c:pt>
                <c:pt idx="125">
                  <c:v>1977</c:v>
                </c:pt>
                <c:pt idx="126">
                  <c:v>1978</c:v>
                </c:pt>
                <c:pt idx="127">
                  <c:v>1979</c:v>
                </c:pt>
              </c:numCache>
            </c:numRef>
          </c:cat>
          <c:val>
            <c:numRef>
              <c:f>'Year(questions1-3)'!$S$44:$S$171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305</c:v>
                </c:pt>
                <c:pt idx="4">
                  <c:v>300</c:v>
                </c:pt>
                <c:pt idx="5">
                  <c:v>4</c:v>
                </c:pt>
                <c:pt idx="6">
                  <c:v>15</c:v>
                </c:pt>
                <c:pt idx="7">
                  <c:v>10</c:v>
                </c:pt>
                <c:pt idx="8">
                  <c:v>98</c:v>
                </c:pt>
                <c:pt idx="9">
                  <c:v>24</c:v>
                </c:pt>
                <c:pt idx="10">
                  <c:v>0</c:v>
                </c:pt>
                <c:pt idx="11">
                  <c:v>4</c:v>
                </c:pt>
                <c:pt idx="12">
                  <c:v>2</c:v>
                </c:pt>
                <c:pt idx="13">
                  <c:v>2</c:v>
                </c:pt>
                <c:pt idx="14">
                  <c:v>4</c:v>
                </c:pt>
                <c:pt idx="15">
                  <c:v>2</c:v>
                </c:pt>
                <c:pt idx="16">
                  <c:v>3</c:v>
                </c:pt>
                <c:pt idx="17">
                  <c:v>1</c:v>
                </c:pt>
                <c:pt idx="18">
                  <c:v>3</c:v>
                </c:pt>
                <c:pt idx="19">
                  <c:v>0</c:v>
                </c:pt>
                <c:pt idx="20">
                  <c:v>394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155</c:v>
                </c:pt>
                <c:pt idx="28">
                  <c:v>12</c:v>
                </c:pt>
                <c:pt idx="29">
                  <c:v>4</c:v>
                </c:pt>
                <c:pt idx="30">
                  <c:v>6</c:v>
                </c:pt>
                <c:pt idx="31">
                  <c:v>11</c:v>
                </c:pt>
                <c:pt idx="32">
                  <c:v>3</c:v>
                </c:pt>
                <c:pt idx="33">
                  <c:v>6</c:v>
                </c:pt>
                <c:pt idx="34">
                  <c:v>4</c:v>
                </c:pt>
                <c:pt idx="35">
                  <c:v>7</c:v>
                </c:pt>
                <c:pt idx="36">
                  <c:v>3</c:v>
                </c:pt>
                <c:pt idx="37">
                  <c:v>5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C9-4BD5-8FB5-61877BBCB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987391"/>
        <c:axId val="123992671"/>
      </c:lineChart>
      <c:catAx>
        <c:axId val="12398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92671"/>
        <c:crosses val="autoZero"/>
        <c:auto val="1"/>
        <c:lblAlgn val="ctr"/>
        <c:lblOffset val="100"/>
        <c:noMultiLvlLbl val="0"/>
      </c:catAx>
      <c:valAx>
        <c:axId val="12399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8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'Year(questions1-3)'!$W$43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'Year(questions1-3)'!$V$44:$V$171</c:f>
              <c:numCache>
                <c:formatCode>General</c:formatCode>
                <c:ptCount val="128"/>
                <c:pt idx="0">
                  <c:v>1846</c:v>
                </c:pt>
                <c:pt idx="1">
                  <c:v>1847</c:v>
                </c:pt>
                <c:pt idx="2">
                  <c:v>1848</c:v>
                </c:pt>
                <c:pt idx="3">
                  <c:v>1849</c:v>
                </c:pt>
                <c:pt idx="4">
                  <c:v>1850</c:v>
                </c:pt>
                <c:pt idx="5">
                  <c:v>1851</c:v>
                </c:pt>
                <c:pt idx="6">
                  <c:v>1852</c:v>
                </c:pt>
                <c:pt idx="7">
                  <c:v>1853</c:v>
                </c:pt>
                <c:pt idx="8">
                  <c:v>1854</c:v>
                </c:pt>
                <c:pt idx="9">
                  <c:v>1855</c:v>
                </c:pt>
                <c:pt idx="10">
                  <c:v>1856</c:v>
                </c:pt>
                <c:pt idx="11">
                  <c:v>1857</c:v>
                </c:pt>
                <c:pt idx="12">
                  <c:v>1858</c:v>
                </c:pt>
                <c:pt idx="13">
                  <c:v>1859</c:v>
                </c:pt>
                <c:pt idx="14">
                  <c:v>1860</c:v>
                </c:pt>
                <c:pt idx="15">
                  <c:v>1861</c:v>
                </c:pt>
                <c:pt idx="16">
                  <c:v>1862</c:v>
                </c:pt>
                <c:pt idx="17">
                  <c:v>1863</c:v>
                </c:pt>
                <c:pt idx="18">
                  <c:v>1864</c:v>
                </c:pt>
                <c:pt idx="19">
                  <c:v>1865</c:v>
                </c:pt>
                <c:pt idx="20">
                  <c:v>1866</c:v>
                </c:pt>
                <c:pt idx="21">
                  <c:v>1867</c:v>
                </c:pt>
                <c:pt idx="22">
                  <c:v>1868</c:v>
                </c:pt>
                <c:pt idx="23">
                  <c:v>1869</c:v>
                </c:pt>
                <c:pt idx="24">
                  <c:v>1870</c:v>
                </c:pt>
                <c:pt idx="25">
                  <c:v>1871</c:v>
                </c:pt>
                <c:pt idx="26">
                  <c:v>1872</c:v>
                </c:pt>
                <c:pt idx="27">
                  <c:v>1873</c:v>
                </c:pt>
                <c:pt idx="28">
                  <c:v>1874</c:v>
                </c:pt>
                <c:pt idx="29">
                  <c:v>1875</c:v>
                </c:pt>
                <c:pt idx="30">
                  <c:v>1876</c:v>
                </c:pt>
                <c:pt idx="31">
                  <c:v>1877</c:v>
                </c:pt>
                <c:pt idx="32">
                  <c:v>1878</c:v>
                </c:pt>
                <c:pt idx="33">
                  <c:v>1879</c:v>
                </c:pt>
                <c:pt idx="34">
                  <c:v>1880</c:v>
                </c:pt>
                <c:pt idx="35">
                  <c:v>1881</c:v>
                </c:pt>
                <c:pt idx="36">
                  <c:v>1882</c:v>
                </c:pt>
                <c:pt idx="37">
                  <c:v>1883</c:v>
                </c:pt>
                <c:pt idx="38">
                  <c:v>1884</c:v>
                </c:pt>
                <c:pt idx="39">
                  <c:v>1885</c:v>
                </c:pt>
                <c:pt idx="40">
                  <c:v>1886</c:v>
                </c:pt>
                <c:pt idx="41">
                  <c:v>1887</c:v>
                </c:pt>
                <c:pt idx="42">
                  <c:v>1888</c:v>
                </c:pt>
                <c:pt idx="43">
                  <c:v>1889</c:v>
                </c:pt>
                <c:pt idx="44">
                  <c:v>1890</c:v>
                </c:pt>
                <c:pt idx="45">
                  <c:v>1891</c:v>
                </c:pt>
                <c:pt idx="46">
                  <c:v>1892</c:v>
                </c:pt>
                <c:pt idx="47">
                  <c:v>1893</c:v>
                </c:pt>
                <c:pt idx="48">
                  <c:v>1894</c:v>
                </c:pt>
                <c:pt idx="49">
                  <c:v>1895</c:v>
                </c:pt>
                <c:pt idx="50">
                  <c:v>1896</c:v>
                </c:pt>
                <c:pt idx="51">
                  <c:v>1897</c:v>
                </c:pt>
                <c:pt idx="52">
                  <c:v>1898</c:v>
                </c:pt>
                <c:pt idx="53">
                  <c:v>1899</c:v>
                </c:pt>
                <c:pt idx="54">
                  <c:v>1900</c:v>
                </c:pt>
                <c:pt idx="55">
                  <c:v>1901</c:v>
                </c:pt>
                <c:pt idx="56">
                  <c:v>1902</c:v>
                </c:pt>
                <c:pt idx="57">
                  <c:v>1903</c:v>
                </c:pt>
                <c:pt idx="58">
                  <c:v>1904</c:v>
                </c:pt>
                <c:pt idx="59">
                  <c:v>1905</c:v>
                </c:pt>
                <c:pt idx="60">
                  <c:v>1906</c:v>
                </c:pt>
                <c:pt idx="61">
                  <c:v>1907</c:v>
                </c:pt>
                <c:pt idx="62">
                  <c:v>1908</c:v>
                </c:pt>
                <c:pt idx="63">
                  <c:v>1909</c:v>
                </c:pt>
                <c:pt idx="64">
                  <c:v>1910</c:v>
                </c:pt>
                <c:pt idx="65">
                  <c:v>1911</c:v>
                </c:pt>
                <c:pt idx="66">
                  <c:v>1912</c:v>
                </c:pt>
                <c:pt idx="67">
                  <c:v>1913</c:v>
                </c:pt>
                <c:pt idx="68">
                  <c:v>1914</c:v>
                </c:pt>
                <c:pt idx="69">
                  <c:v>1915</c:v>
                </c:pt>
                <c:pt idx="70">
                  <c:v>1916</c:v>
                </c:pt>
                <c:pt idx="71">
                  <c:v>1917</c:v>
                </c:pt>
                <c:pt idx="72">
                  <c:v>1918</c:v>
                </c:pt>
                <c:pt idx="73">
                  <c:v>1919</c:v>
                </c:pt>
                <c:pt idx="74">
                  <c:v>1920</c:v>
                </c:pt>
                <c:pt idx="75">
                  <c:v>1921</c:v>
                </c:pt>
                <c:pt idx="76">
                  <c:v>1922</c:v>
                </c:pt>
                <c:pt idx="77">
                  <c:v>1923</c:v>
                </c:pt>
                <c:pt idx="78">
                  <c:v>1924</c:v>
                </c:pt>
                <c:pt idx="79">
                  <c:v>1925</c:v>
                </c:pt>
                <c:pt idx="80">
                  <c:v>1926</c:v>
                </c:pt>
                <c:pt idx="81">
                  <c:v>1927</c:v>
                </c:pt>
                <c:pt idx="82">
                  <c:v>1928</c:v>
                </c:pt>
                <c:pt idx="83">
                  <c:v>1929</c:v>
                </c:pt>
                <c:pt idx="84">
                  <c:v>1930</c:v>
                </c:pt>
                <c:pt idx="85">
                  <c:v>1931</c:v>
                </c:pt>
                <c:pt idx="86">
                  <c:v>1932</c:v>
                </c:pt>
                <c:pt idx="87">
                  <c:v>1933</c:v>
                </c:pt>
                <c:pt idx="88">
                  <c:v>1934</c:v>
                </c:pt>
                <c:pt idx="89">
                  <c:v>1935</c:v>
                </c:pt>
                <c:pt idx="90">
                  <c:v>1936</c:v>
                </c:pt>
                <c:pt idx="91">
                  <c:v>1937</c:v>
                </c:pt>
                <c:pt idx="92">
                  <c:v>1938</c:v>
                </c:pt>
                <c:pt idx="93">
                  <c:v>1939</c:v>
                </c:pt>
                <c:pt idx="94">
                  <c:v>1940</c:v>
                </c:pt>
                <c:pt idx="95">
                  <c:v>1941</c:v>
                </c:pt>
                <c:pt idx="96">
                  <c:v>1942</c:v>
                </c:pt>
                <c:pt idx="97">
                  <c:v>1943</c:v>
                </c:pt>
                <c:pt idx="98">
                  <c:v>1944</c:v>
                </c:pt>
                <c:pt idx="99">
                  <c:v>1945</c:v>
                </c:pt>
                <c:pt idx="100">
                  <c:v>1946</c:v>
                </c:pt>
                <c:pt idx="101">
                  <c:v>1947</c:v>
                </c:pt>
                <c:pt idx="102">
                  <c:v>1948</c:v>
                </c:pt>
                <c:pt idx="103">
                  <c:v>1949</c:v>
                </c:pt>
                <c:pt idx="104">
                  <c:v>1950</c:v>
                </c:pt>
                <c:pt idx="105">
                  <c:v>1951</c:v>
                </c:pt>
                <c:pt idx="106">
                  <c:v>1952</c:v>
                </c:pt>
                <c:pt idx="107">
                  <c:v>1953</c:v>
                </c:pt>
                <c:pt idx="108">
                  <c:v>1954</c:v>
                </c:pt>
                <c:pt idx="109">
                  <c:v>1955</c:v>
                </c:pt>
                <c:pt idx="110">
                  <c:v>1956</c:v>
                </c:pt>
                <c:pt idx="111">
                  <c:v>1957</c:v>
                </c:pt>
                <c:pt idx="112">
                  <c:v>1958</c:v>
                </c:pt>
                <c:pt idx="113">
                  <c:v>1959</c:v>
                </c:pt>
                <c:pt idx="114">
                  <c:v>1960</c:v>
                </c:pt>
                <c:pt idx="115">
                  <c:v>1961</c:v>
                </c:pt>
                <c:pt idx="116">
                  <c:v>1962</c:v>
                </c:pt>
                <c:pt idx="117">
                  <c:v>1964</c:v>
                </c:pt>
                <c:pt idx="118">
                  <c:v>1966</c:v>
                </c:pt>
                <c:pt idx="119">
                  <c:v>1968</c:v>
                </c:pt>
                <c:pt idx="120">
                  <c:v>1969</c:v>
                </c:pt>
                <c:pt idx="121">
                  <c:v>1970</c:v>
                </c:pt>
                <c:pt idx="122">
                  <c:v>1971</c:v>
                </c:pt>
                <c:pt idx="123">
                  <c:v>1972</c:v>
                </c:pt>
                <c:pt idx="124">
                  <c:v>1974</c:v>
                </c:pt>
                <c:pt idx="125">
                  <c:v>1977</c:v>
                </c:pt>
                <c:pt idx="126">
                  <c:v>1978</c:v>
                </c:pt>
                <c:pt idx="127">
                  <c:v>1979</c:v>
                </c:pt>
              </c:numCache>
            </c:numRef>
          </c:cat>
          <c:val>
            <c:numRef>
              <c:f>'Year(questions1-3)'!$W$44:$W$171</c:f>
              <c:numCache>
                <c:formatCode>General</c:formatCode>
                <c:ptCount val="128"/>
                <c:pt idx="0">
                  <c:v>21</c:v>
                </c:pt>
                <c:pt idx="1">
                  <c:v>32</c:v>
                </c:pt>
                <c:pt idx="2">
                  <c:v>39</c:v>
                </c:pt>
                <c:pt idx="3">
                  <c:v>42</c:v>
                </c:pt>
                <c:pt idx="4">
                  <c:v>46</c:v>
                </c:pt>
                <c:pt idx="5">
                  <c:v>33</c:v>
                </c:pt>
                <c:pt idx="6">
                  <c:v>41</c:v>
                </c:pt>
                <c:pt idx="7">
                  <c:v>47</c:v>
                </c:pt>
                <c:pt idx="8">
                  <c:v>53</c:v>
                </c:pt>
                <c:pt idx="9">
                  <c:v>51</c:v>
                </c:pt>
                <c:pt idx="10">
                  <c:v>44</c:v>
                </c:pt>
                <c:pt idx="11">
                  <c:v>37</c:v>
                </c:pt>
                <c:pt idx="12">
                  <c:v>48</c:v>
                </c:pt>
                <c:pt idx="13">
                  <c:v>60</c:v>
                </c:pt>
                <c:pt idx="14">
                  <c:v>71</c:v>
                </c:pt>
                <c:pt idx="15">
                  <c:v>51</c:v>
                </c:pt>
                <c:pt idx="16">
                  <c:v>58</c:v>
                </c:pt>
                <c:pt idx="17">
                  <c:v>87</c:v>
                </c:pt>
                <c:pt idx="18">
                  <c:v>108</c:v>
                </c:pt>
                <c:pt idx="19">
                  <c:v>103</c:v>
                </c:pt>
                <c:pt idx="20">
                  <c:v>98</c:v>
                </c:pt>
                <c:pt idx="21">
                  <c:v>83</c:v>
                </c:pt>
                <c:pt idx="22">
                  <c:v>52</c:v>
                </c:pt>
                <c:pt idx="23">
                  <c:v>30</c:v>
                </c:pt>
                <c:pt idx="24">
                  <c:v>54</c:v>
                </c:pt>
                <c:pt idx="25">
                  <c:v>53</c:v>
                </c:pt>
                <c:pt idx="26">
                  <c:v>46</c:v>
                </c:pt>
                <c:pt idx="27">
                  <c:v>42</c:v>
                </c:pt>
                <c:pt idx="28">
                  <c:v>37</c:v>
                </c:pt>
                <c:pt idx="29">
                  <c:v>15</c:v>
                </c:pt>
                <c:pt idx="30">
                  <c:v>17</c:v>
                </c:pt>
                <c:pt idx="31">
                  <c:v>15</c:v>
                </c:pt>
                <c:pt idx="32">
                  <c:v>20</c:v>
                </c:pt>
                <c:pt idx="33">
                  <c:v>18</c:v>
                </c:pt>
                <c:pt idx="34">
                  <c:v>18</c:v>
                </c:pt>
                <c:pt idx="35">
                  <c:v>10</c:v>
                </c:pt>
                <c:pt idx="36">
                  <c:v>17</c:v>
                </c:pt>
                <c:pt idx="37">
                  <c:v>16</c:v>
                </c:pt>
                <c:pt idx="38">
                  <c:v>14</c:v>
                </c:pt>
                <c:pt idx="39">
                  <c:v>8</c:v>
                </c:pt>
                <c:pt idx="40">
                  <c:v>8</c:v>
                </c:pt>
                <c:pt idx="41">
                  <c:v>7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8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4</c:v>
                </c:pt>
                <c:pt idx="51">
                  <c:v>4</c:v>
                </c:pt>
                <c:pt idx="52">
                  <c:v>2</c:v>
                </c:pt>
                <c:pt idx="53">
                  <c:v>6</c:v>
                </c:pt>
                <c:pt idx="54">
                  <c:v>2</c:v>
                </c:pt>
                <c:pt idx="55">
                  <c:v>2</c:v>
                </c:pt>
                <c:pt idx="56">
                  <c:v>3</c:v>
                </c:pt>
                <c:pt idx="57">
                  <c:v>1</c:v>
                </c:pt>
                <c:pt idx="58">
                  <c:v>4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0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8">
                  <c:v>2</c:v>
                </c:pt>
                <c:pt idx="69">
                  <c:v>4</c:v>
                </c:pt>
                <c:pt idx="70">
                  <c:v>0</c:v>
                </c:pt>
                <c:pt idx="71">
                  <c:v>1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0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6-4949-ADA1-3F1CF55DE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13071"/>
        <c:axId val="56214031"/>
      </c:lineChart>
      <c:catAx>
        <c:axId val="5621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4031"/>
        <c:crosses val="autoZero"/>
        <c:auto val="1"/>
        <c:lblAlgn val="ctr"/>
        <c:lblOffset val="100"/>
        <c:noMultiLvlLbl val="0"/>
      </c:catAx>
      <c:valAx>
        <c:axId val="5621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3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Decade!$Q$4:$Q$5</c:f>
              <c:strCache>
                <c:ptCount val="2"/>
                <c:pt idx="0">
                  <c:v>Sex</c:v>
                </c:pt>
                <c:pt idx="1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Decade!$P$6:$P$19</c:f>
              <c:numCache>
                <c:formatCode>General</c:formatCode>
                <c:ptCount val="14"/>
                <c:pt idx="0">
                  <c:v>1840</c:v>
                </c:pt>
                <c:pt idx="1">
                  <c:v>1850</c:v>
                </c:pt>
                <c:pt idx="2">
                  <c:v>1860</c:v>
                </c:pt>
                <c:pt idx="3">
                  <c:v>1870</c:v>
                </c:pt>
                <c:pt idx="4">
                  <c:v>1880</c:v>
                </c:pt>
                <c:pt idx="5">
                  <c:v>1890</c:v>
                </c:pt>
                <c:pt idx="6">
                  <c:v>1900</c:v>
                </c:pt>
                <c:pt idx="7">
                  <c:v>1910</c:v>
                </c:pt>
                <c:pt idx="8">
                  <c:v>1920</c:v>
                </c:pt>
                <c:pt idx="9">
                  <c:v>1930</c:v>
                </c:pt>
                <c:pt idx="10">
                  <c:v>1940</c:v>
                </c:pt>
                <c:pt idx="11">
                  <c:v>1950</c:v>
                </c:pt>
                <c:pt idx="12">
                  <c:v>1960</c:v>
                </c:pt>
                <c:pt idx="13">
                  <c:v>1970</c:v>
                </c:pt>
              </c:numCache>
            </c:numRef>
          </c:cat>
          <c:val>
            <c:numRef>
              <c:f>Decade!$Q$6:$Q$19</c:f>
              <c:numCache>
                <c:formatCode>General</c:formatCode>
                <c:ptCount val="14"/>
                <c:pt idx="0">
                  <c:v>0.45549738219895286</c:v>
                </c:pt>
                <c:pt idx="1">
                  <c:v>0.46056136037697193</c:v>
                </c:pt>
                <c:pt idx="2">
                  <c:v>0.47956961701037532</c:v>
                </c:pt>
                <c:pt idx="3">
                  <c:v>0.50409836065573765</c:v>
                </c:pt>
                <c:pt idx="4">
                  <c:v>0.52053388090349073</c:v>
                </c:pt>
                <c:pt idx="5">
                  <c:v>0.51578947368421058</c:v>
                </c:pt>
                <c:pt idx="6">
                  <c:v>0.51840490797546013</c:v>
                </c:pt>
                <c:pt idx="7">
                  <c:v>0.54430379746835444</c:v>
                </c:pt>
                <c:pt idx="8">
                  <c:v>0.53977272727272729</c:v>
                </c:pt>
                <c:pt idx="9">
                  <c:v>0.50704225352112675</c:v>
                </c:pt>
                <c:pt idx="10">
                  <c:v>0.49367088607594939</c:v>
                </c:pt>
                <c:pt idx="11">
                  <c:v>0.59259259259259256</c:v>
                </c:pt>
                <c:pt idx="12">
                  <c:v>0.53333333333333333</c:v>
                </c:pt>
                <c:pt idx="13">
                  <c:v>0.7857142857142857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1-469F-B681-3BB8E29B4E01}"/>
            </c:ext>
          </c:extLst>
        </c:ser>
        <c:ser>
          <c:idx val="1"/>
          <c:order val="1"/>
          <c:tx>
            <c:strRef>
              <c:f>Decade!$R$4:$R$5</c:f>
              <c:strCache>
                <c:ptCount val="2"/>
                <c:pt idx="0">
                  <c:v>Sex</c:v>
                </c:pt>
                <c:pt idx="1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Decade!$P$6:$P$19</c:f>
              <c:numCache>
                <c:formatCode>General</c:formatCode>
                <c:ptCount val="14"/>
                <c:pt idx="0">
                  <c:v>1840</c:v>
                </c:pt>
                <c:pt idx="1">
                  <c:v>1850</c:v>
                </c:pt>
                <c:pt idx="2">
                  <c:v>1860</c:v>
                </c:pt>
                <c:pt idx="3">
                  <c:v>1870</c:v>
                </c:pt>
                <c:pt idx="4">
                  <c:v>1880</c:v>
                </c:pt>
                <c:pt idx="5">
                  <c:v>1890</c:v>
                </c:pt>
                <c:pt idx="6">
                  <c:v>1900</c:v>
                </c:pt>
                <c:pt idx="7">
                  <c:v>1910</c:v>
                </c:pt>
                <c:pt idx="8">
                  <c:v>1920</c:v>
                </c:pt>
                <c:pt idx="9">
                  <c:v>1930</c:v>
                </c:pt>
                <c:pt idx="10">
                  <c:v>1940</c:v>
                </c:pt>
                <c:pt idx="11">
                  <c:v>1950</c:v>
                </c:pt>
                <c:pt idx="12">
                  <c:v>1960</c:v>
                </c:pt>
                <c:pt idx="13">
                  <c:v>1970</c:v>
                </c:pt>
              </c:numCache>
            </c:numRef>
          </c:cat>
          <c:val>
            <c:numRef>
              <c:f>Decade!$R$6:$R$19</c:f>
              <c:numCache>
                <c:formatCode>General</c:formatCode>
                <c:ptCount val="14"/>
                <c:pt idx="0">
                  <c:v>0.54450261780104714</c:v>
                </c:pt>
                <c:pt idx="1">
                  <c:v>0.53943863962302807</c:v>
                </c:pt>
                <c:pt idx="2">
                  <c:v>0.52043038298962474</c:v>
                </c:pt>
                <c:pt idx="3">
                  <c:v>0.49590163934426229</c:v>
                </c:pt>
                <c:pt idx="4">
                  <c:v>0.47946611909650921</c:v>
                </c:pt>
                <c:pt idx="5">
                  <c:v>0.48421052631578948</c:v>
                </c:pt>
                <c:pt idx="6">
                  <c:v>0.48159509202453987</c:v>
                </c:pt>
                <c:pt idx="7">
                  <c:v>0.45569620253164556</c:v>
                </c:pt>
                <c:pt idx="8">
                  <c:v>0.46022727272727271</c:v>
                </c:pt>
                <c:pt idx="9">
                  <c:v>0.49295774647887325</c:v>
                </c:pt>
                <c:pt idx="10">
                  <c:v>0.50632911392405067</c:v>
                </c:pt>
                <c:pt idx="11">
                  <c:v>0.40740740740740738</c:v>
                </c:pt>
                <c:pt idx="12">
                  <c:v>0.46666666666666667</c:v>
                </c:pt>
                <c:pt idx="13">
                  <c:v>0.21428571428571427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E1-469F-B681-3BB8E29B4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0126687"/>
        <c:axId val="1090131487"/>
      </c:barChart>
      <c:catAx>
        <c:axId val="109012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31487"/>
        <c:crosses val="autoZero"/>
        <c:auto val="1"/>
        <c:lblAlgn val="ctr"/>
        <c:lblOffset val="100"/>
        <c:noMultiLvlLbl val="0"/>
      </c:catAx>
      <c:valAx>
        <c:axId val="109013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2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Groups!$L$5</c:f>
              <c:strCache>
                <c:ptCount val="1"/>
                <c:pt idx="0">
                  <c:v>0 - 18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Groups!$K$6:$K$9</c:f>
              <c:strCache>
                <c:ptCount val="4"/>
                <c:pt idx="0">
                  <c:v>Before 1880</c:v>
                </c:pt>
                <c:pt idx="1">
                  <c:v>1880-1900</c:v>
                </c:pt>
                <c:pt idx="2">
                  <c:v>1901-1920</c:v>
                </c:pt>
                <c:pt idx="3">
                  <c:v>After 1920</c:v>
                </c:pt>
              </c:strCache>
            </c:strRef>
          </c:cat>
          <c:val>
            <c:numRef>
              <c:f>Groups!$L$6:$L$9</c:f>
              <c:numCache>
                <c:formatCode>General</c:formatCode>
                <c:ptCount val="4"/>
                <c:pt idx="0">
                  <c:v>0.13947276739054698</c:v>
                </c:pt>
                <c:pt idx="1">
                  <c:v>0.11764705882352941</c:v>
                </c:pt>
                <c:pt idx="2">
                  <c:v>6.9216757741347903E-2</c:v>
                </c:pt>
                <c:pt idx="3">
                  <c:v>6.1085972850678731E-2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9-4CE6-A3C1-EE5AEB8F6339}"/>
            </c:ext>
          </c:extLst>
        </c:ser>
        <c:ser>
          <c:idx val="1"/>
          <c:order val="1"/>
          <c:tx>
            <c:strRef>
              <c:f>Groups!$M$5</c:f>
              <c:strCache>
                <c:ptCount val="1"/>
                <c:pt idx="0">
                  <c:v>19 - 25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Groups!$K$6:$K$9</c:f>
              <c:strCache>
                <c:ptCount val="4"/>
                <c:pt idx="0">
                  <c:v>Before 1880</c:v>
                </c:pt>
                <c:pt idx="1">
                  <c:v>1880-1900</c:v>
                </c:pt>
                <c:pt idx="2">
                  <c:v>1901-1920</c:v>
                </c:pt>
                <c:pt idx="3">
                  <c:v>After 1920</c:v>
                </c:pt>
              </c:strCache>
            </c:strRef>
          </c:cat>
          <c:val>
            <c:numRef>
              <c:f>Groups!$M$6:$M$9</c:f>
              <c:numCache>
                <c:formatCode>General</c:formatCode>
                <c:ptCount val="4"/>
                <c:pt idx="0">
                  <c:v>8.3788177911973058E-2</c:v>
                </c:pt>
                <c:pt idx="1">
                  <c:v>5.4248366013071897E-2</c:v>
                </c:pt>
                <c:pt idx="2">
                  <c:v>2.5500910746812388E-2</c:v>
                </c:pt>
                <c:pt idx="3">
                  <c:v>2.0361990950226245E-2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D9-4CE6-A3C1-EE5AEB8F6339}"/>
            </c:ext>
          </c:extLst>
        </c:ser>
        <c:ser>
          <c:idx val="2"/>
          <c:order val="2"/>
          <c:tx>
            <c:strRef>
              <c:f>Groups!$N$5</c:f>
              <c:strCache>
                <c:ptCount val="1"/>
                <c:pt idx="0">
                  <c:v>26 - 40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Groups!$K$6:$K$9</c:f>
              <c:strCache>
                <c:ptCount val="4"/>
                <c:pt idx="0">
                  <c:v>Before 1880</c:v>
                </c:pt>
                <c:pt idx="1">
                  <c:v>1880-1900</c:v>
                </c:pt>
                <c:pt idx="2">
                  <c:v>1901-1920</c:v>
                </c:pt>
                <c:pt idx="3">
                  <c:v>After 1920</c:v>
                </c:pt>
              </c:strCache>
            </c:strRef>
          </c:cat>
          <c:val>
            <c:numRef>
              <c:f>Groups!$N$6:$N$9</c:f>
              <c:numCache>
                <c:formatCode>General</c:formatCode>
                <c:ptCount val="4"/>
                <c:pt idx="0">
                  <c:v>0.13558239461154337</c:v>
                </c:pt>
                <c:pt idx="1">
                  <c:v>9.4771241830065356E-2</c:v>
                </c:pt>
                <c:pt idx="2">
                  <c:v>6.9216757741347903E-2</c:v>
                </c:pt>
                <c:pt idx="3">
                  <c:v>6.1085972850678731E-2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D9-4CE6-A3C1-EE5AEB8F6339}"/>
            </c:ext>
          </c:extLst>
        </c:ser>
        <c:ser>
          <c:idx val="3"/>
          <c:order val="3"/>
          <c:tx>
            <c:strRef>
              <c:f>Groups!$O$5</c:f>
              <c:strCache>
                <c:ptCount val="1"/>
                <c:pt idx="0">
                  <c:v>41 - 64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Groups!$K$6:$K$9</c:f>
              <c:strCache>
                <c:ptCount val="4"/>
                <c:pt idx="0">
                  <c:v>Before 1880</c:v>
                </c:pt>
                <c:pt idx="1">
                  <c:v>1880-1900</c:v>
                </c:pt>
                <c:pt idx="2">
                  <c:v>1901-1920</c:v>
                </c:pt>
                <c:pt idx="3">
                  <c:v>After 1920</c:v>
                </c:pt>
              </c:strCache>
            </c:strRef>
          </c:cat>
          <c:val>
            <c:numRef>
              <c:f>Groups!$O$6:$O$9</c:f>
              <c:numCache>
                <c:formatCode>General</c:formatCode>
                <c:ptCount val="4"/>
                <c:pt idx="0">
                  <c:v>0.11520148647079317</c:v>
                </c:pt>
                <c:pt idx="1">
                  <c:v>0.19215686274509805</c:v>
                </c:pt>
                <c:pt idx="2">
                  <c:v>0.24954462659380691</c:v>
                </c:pt>
                <c:pt idx="3">
                  <c:v>0.22171945701357465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D9-4CE6-A3C1-EE5AEB8F6339}"/>
            </c:ext>
          </c:extLst>
        </c:ser>
        <c:ser>
          <c:idx val="4"/>
          <c:order val="4"/>
          <c:tx>
            <c:strRef>
              <c:f>Groups!$P$5</c:f>
              <c:strCache>
                <c:ptCount val="1"/>
                <c:pt idx="0">
                  <c:v>65 +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Groups!$K$6:$K$9</c:f>
              <c:strCache>
                <c:ptCount val="4"/>
                <c:pt idx="0">
                  <c:v>Before 1880</c:v>
                </c:pt>
                <c:pt idx="1">
                  <c:v>1880-1900</c:v>
                </c:pt>
                <c:pt idx="2">
                  <c:v>1901-1920</c:v>
                </c:pt>
                <c:pt idx="3">
                  <c:v>After 1920</c:v>
                </c:pt>
              </c:strCache>
            </c:strRef>
          </c:cat>
          <c:val>
            <c:numRef>
              <c:f>Groups!$P$6:$P$9</c:f>
              <c:numCache>
                <c:formatCode>General</c:formatCode>
                <c:ptCount val="4"/>
                <c:pt idx="0">
                  <c:v>6.3175008709789801E-2</c:v>
                </c:pt>
                <c:pt idx="1">
                  <c:v>0.19607843137254902</c:v>
                </c:pt>
                <c:pt idx="2">
                  <c:v>0.33879781420765026</c:v>
                </c:pt>
                <c:pt idx="3">
                  <c:v>0.54977375565610864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D9-4CE6-A3C1-EE5AEB8F6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979231"/>
        <c:axId val="123979711"/>
      </c:barChart>
      <c:catAx>
        <c:axId val="12397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79711"/>
        <c:crosses val="autoZero"/>
        <c:auto val="1"/>
        <c:lblAlgn val="ctr"/>
        <c:lblOffset val="100"/>
        <c:noMultiLvlLbl val="0"/>
      </c:catAx>
      <c:valAx>
        <c:axId val="12397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7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Groups!$L$19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Groups!$K$20:$K$39</c:f>
              <c:strCache>
                <c:ptCount val="20"/>
                <c:pt idx="0">
                  <c:v>Smith</c:v>
                </c:pt>
                <c:pt idx="1">
                  <c:v>Brown</c:v>
                </c:pt>
                <c:pt idx="2">
                  <c:v>Johnson</c:v>
                </c:pt>
                <c:pt idx="3">
                  <c:v>Jones</c:v>
                </c:pt>
                <c:pt idx="4">
                  <c:v>Williams</c:v>
                </c:pt>
                <c:pt idx="5">
                  <c:v>Moore</c:v>
                </c:pt>
                <c:pt idx="6">
                  <c:v>Green</c:v>
                </c:pt>
                <c:pt idx="7">
                  <c:v>Thompson</c:v>
                </c:pt>
                <c:pt idx="8">
                  <c:v>Davis</c:v>
                </c:pt>
                <c:pt idx="9">
                  <c:v>Martin</c:v>
                </c:pt>
                <c:pt idx="10">
                  <c:v>Wilson</c:v>
                </c:pt>
                <c:pt idx="11">
                  <c:v>Allen</c:v>
                </c:pt>
                <c:pt idx="12">
                  <c:v>White</c:v>
                </c:pt>
                <c:pt idx="13">
                  <c:v>Parrish</c:v>
                </c:pt>
                <c:pt idx="14">
                  <c:v>Harris</c:v>
                </c:pt>
                <c:pt idx="15">
                  <c:v>Foster</c:v>
                </c:pt>
                <c:pt idx="16">
                  <c:v>Wright</c:v>
                </c:pt>
                <c:pt idx="17">
                  <c:v>Thomas</c:v>
                </c:pt>
                <c:pt idx="18">
                  <c:v>Jackson</c:v>
                </c:pt>
                <c:pt idx="19">
                  <c:v>King</c:v>
                </c:pt>
              </c:strCache>
            </c:strRef>
          </c:cat>
          <c:val>
            <c:numRef>
              <c:f>Groups!$L$20:$L$39</c:f>
              <c:numCache>
                <c:formatCode>General</c:formatCode>
                <c:ptCount val="20"/>
                <c:pt idx="0">
                  <c:v>129</c:v>
                </c:pt>
                <c:pt idx="1">
                  <c:v>112</c:v>
                </c:pt>
                <c:pt idx="2">
                  <c:v>96</c:v>
                </c:pt>
                <c:pt idx="3">
                  <c:v>83</c:v>
                </c:pt>
                <c:pt idx="4">
                  <c:v>70</c:v>
                </c:pt>
                <c:pt idx="5">
                  <c:v>60</c:v>
                </c:pt>
                <c:pt idx="6">
                  <c:v>60</c:v>
                </c:pt>
                <c:pt idx="7">
                  <c:v>55</c:v>
                </c:pt>
                <c:pt idx="8">
                  <c:v>54</c:v>
                </c:pt>
                <c:pt idx="9">
                  <c:v>52</c:v>
                </c:pt>
                <c:pt idx="10">
                  <c:v>51</c:v>
                </c:pt>
                <c:pt idx="11">
                  <c:v>51</c:v>
                </c:pt>
                <c:pt idx="12">
                  <c:v>48</c:v>
                </c:pt>
                <c:pt idx="13">
                  <c:v>48</c:v>
                </c:pt>
                <c:pt idx="14">
                  <c:v>48</c:v>
                </c:pt>
                <c:pt idx="15">
                  <c:v>48</c:v>
                </c:pt>
                <c:pt idx="16">
                  <c:v>42</c:v>
                </c:pt>
                <c:pt idx="17">
                  <c:v>42</c:v>
                </c:pt>
                <c:pt idx="18">
                  <c:v>41</c:v>
                </c:pt>
                <c:pt idx="1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0-49C4-9D3E-CAE0573DC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720079"/>
        <c:axId val="50711439"/>
      </c:barChart>
      <c:catAx>
        <c:axId val="507200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11439"/>
        <c:crosses val="autoZero"/>
        <c:auto val="1"/>
        <c:lblAlgn val="ctr"/>
        <c:lblOffset val="100"/>
        <c:noMultiLvlLbl val="0"/>
      </c:catAx>
      <c:valAx>
        <c:axId val="50711439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20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67DF-1DFE-4237-B5D2-1DD64FA872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1B1F-84BD-4AD9-9F2A-A1DFBC5A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lk-jamesk-information.htm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deleted all history from my brain to make room for cat facts, but the website says President </a:t>
            </a:r>
            <a:r>
              <a:rPr lang="en-US" b="1" dirty="0">
                <a:hlinkClick r:id="rId3"/>
              </a:rPr>
              <a:t>James K. Polk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61B1F-84BD-4AD9-9F2A-A1DFBC5AD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1964 in separate column to sort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61B1F-84BD-4AD9-9F2A-A1DFBC5AD3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of Disease Tours? Learning about how disease was named over time. </a:t>
            </a:r>
          </a:p>
          <a:p>
            <a:r>
              <a:rPr lang="en-US" dirty="0"/>
              <a:t>Some people love that stuff; note popular podcast Sawbones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61B1F-84BD-4AD9-9F2A-A1DFBC5AD3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of Disease Tours? Learning about how disease was named over time. </a:t>
            </a:r>
          </a:p>
          <a:p>
            <a:r>
              <a:rPr lang="en-US" dirty="0"/>
              <a:t>Some people love that stuff; note popular podcast Sawbones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61B1F-84BD-4AD9-9F2A-A1DFBC5AD3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of Disease Tours? Learning about how disease was named over time. </a:t>
            </a:r>
          </a:p>
          <a:p>
            <a:r>
              <a:rPr lang="en-US" dirty="0"/>
              <a:t>Some people love that stuff; note popular podcast Sawbones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61B1F-84BD-4AD9-9F2A-A1DFBC5AD3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8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6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2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93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32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2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8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15FC6E-57FE-4AE9-9B1E-211273607D9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4DBF99-6E43-4D63-BD83-C226B396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1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9295-5291-96CC-7FC9-BB0CBBA71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Nashville City Cemetery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280C2-D51A-587B-4710-BC9BAB2CB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Burials 1846 through 1979</a:t>
            </a:r>
          </a:p>
          <a:p>
            <a:r>
              <a:rPr lang="en-US" dirty="0"/>
              <a:t>Presented by Melissa Wilmarth</a:t>
            </a:r>
          </a:p>
        </p:txBody>
      </p:sp>
    </p:spTree>
    <p:extLst>
      <p:ext uri="{BB962C8B-B14F-4D97-AF65-F5344CB8AC3E}">
        <p14:creationId xmlns:p14="http://schemas.microsoft.com/office/powerpoint/2010/main" val="28889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D23-ECED-DF38-D94A-25C4DFCF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Death?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44D9C-217F-FE11-4D4D-2A22CD093C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Women’s troubles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Choked on a grain of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Vaccination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Summer Complaint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Killed by a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Phthisis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Fell through the hatch on boat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 by 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Killed by horses running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5FE3E-68B6-CD34-611B-E787362A3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 fell on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King’s Evil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Supposed to be murdered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Going the wrong way on the Railroad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Overflow of water to the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Brights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over by a laundry wagon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D23-ECED-DF38-D94A-25C4DFCF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Death?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44D9C-217F-FE11-4D4D-2A22CD093C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Women’s troubles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Choked on a grain of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 of Vaccination (live vaccines)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Summer Complaint (summer diarrhea)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Killed by a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Phthisis (Greek for Tuberculosis)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Fell through the hatch on boat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Bit by 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Killed by horses running away (10 horse)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5FE3E-68B6-CD34-611B-E787362A3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 fell on 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King’s Evil (aka </a:t>
            </a:r>
            <a:r>
              <a:rPr lang="en-US" dirty="0" err="1"/>
              <a:t>Scofula</a:t>
            </a:r>
            <a:r>
              <a:rPr lang="en-US" dirty="0"/>
              <a:t>, aka TB)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Supposed to be murdered (41 known)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Going the wrong way on the Railroad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Ganders (aka jaundice 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Overflow of water to the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Brights Disease (aka nephritis)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over by a laundry wagon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D23-ECED-DF38-D94A-25C4DFCF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739906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CBEFF03-3CA3-6691-EF5D-E04B464E4E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541" r="55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56BFAB-49BB-C38A-D464-8AD39615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Various Names for TB</a:t>
            </a:r>
          </a:p>
          <a:p>
            <a:r>
              <a:rPr lang="en-US" dirty="0"/>
              <a:t>Consumption</a:t>
            </a:r>
          </a:p>
          <a:p>
            <a:r>
              <a:rPr lang="en-US" dirty="0"/>
              <a:t>Phthisis</a:t>
            </a:r>
          </a:p>
          <a:p>
            <a:r>
              <a:rPr lang="en-US" dirty="0"/>
              <a:t>White Plague</a:t>
            </a:r>
          </a:p>
          <a:p>
            <a:r>
              <a:rPr lang="en-US" dirty="0"/>
              <a:t>King’s Evil</a:t>
            </a:r>
          </a:p>
          <a:p>
            <a:r>
              <a:rPr lang="en-US" dirty="0" err="1"/>
              <a:t>Scofula</a:t>
            </a:r>
            <a:endParaRPr lang="en-US" dirty="0"/>
          </a:p>
          <a:p>
            <a:r>
              <a:rPr lang="en-US" dirty="0" err="1"/>
              <a:t>Schachepheth</a:t>
            </a:r>
            <a:endParaRPr lang="en-US" dirty="0"/>
          </a:p>
          <a:p>
            <a:r>
              <a:rPr lang="en-US" dirty="0" err="1"/>
              <a:t>Tabes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8DD7-AB1D-B61C-D2E6-9700A961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Death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1D0A65-8E61-0439-C86E-044CD5B792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2142350"/>
              </p:ext>
            </p:extLst>
          </p:nvPr>
        </p:nvGraphicFramePr>
        <p:xfrm>
          <a:off x="6428096" y="1917541"/>
          <a:ext cx="3193576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641">
                  <a:extLst>
                    <a:ext uri="{9D8B030D-6E8A-4147-A177-3AD203B41FA5}">
                      <a16:colId xmlns:a16="http://schemas.microsoft.com/office/drawing/2014/main" val="1263264696"/>
                    </a:ext>
                  </a:extLst>
                </a:gridCol>
                <a:gridCol w="888935">
                  <a:extLst>
                    <a:ext uri="{9D8B030D-6E8A-4147-A177-3AD203B41FA5}">
                      <a16:colId xmlns:a16="http://schemas.microsoft.com/office/drawing/2014/main" val="705569632"/>
                    </a:ext>
                  </a:extLst>
                </a:gridCol>
              </a:tblGrid>
              <a:tr h="15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Cause of Death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Count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77388"/>
                  </a:ext>
                </a:extLst>
              </a:tr>
              <a:tr h="30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FBE2D5"/>
                          </a:highlight>
                        </a:rPr>
                        <a:t>Consumption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highlight>
                            <a:srgbClr val="FBE2D5"/>
                          </a:highlight>
                        </a:rPr>
                        <a:t>1852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4646203"/>
                  </a:ext>
                </a:extLst>
              </a:tr>
              <a:tr h="30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Cholera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9730994"/>
                  </a:ext>
                </a:extLst>
              </a:tr>
              <a:tr h="30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FBE2D5"/>
                          </a:highlight>
                        </a:rPr>
                        <a:t>Stillborn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highlight>
                            <a:srgbClr val="FBE2D5"/>
                          </a:highlight>
                        </a:rPr>
                        <a:t>1301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46448950"/>
                  </a:ext>
                </a:extLst>
              </a:tr>
              <a:tr h="30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Pneumonia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58461133"/>
                  </a:ext>
                </a:extLst>
              </a:tr>
              <a:tr h="30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FBE2D5"/>
                          </a:highlight>
                        </a:rPr>
                        <a:t>Old 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highlight>
                            <a:srgbClr val="FBE2D5"/>
                          </a:highlight>
                        </a:rPr>
                        <a:t>623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75472929"/>
                  </a:ext>
                </a:extLst>
              </a:tr>
              <a:tr h="30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Teething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14411787"/>
                  </a:ext>
                </a:extLst>
              </a:tr>
              <a:tr h="30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highlight>
                            <a:srgbClr val="FBE2D5"/>
                          </a:highlight>
                        </a:rPr>
                        <a:t>Diarrhea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highlight>
                            <a:srgbClr val="FBE2D5"/>
                          </a:highlight>
                        </a:rPr>
                        <a:t>503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8934655"/>
                  </a:ext>
                </a:extLst>
              </a:tr>
              <a:tr h="30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Measles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99978201"/>
                  </a:ext>
                </a:extLst>
              </a:tr>
              <a:tr h="30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highlight>
                            <a:srgbClr val="FBE2D5"/>
                          </a:highlight>
                        </a:rPr>
                        <a:t>Flux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highlight>
                            <a:srgbClr val="FBE2D5"/>
                          </a:highlight>
                        </a:rPr>
                        <a:t>476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E2D5"/>
                        </a:highlight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28655266"/>
                  </a:ext>
                </a:extLst>
              </a:tr>
              <a:tr h="30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Complication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569512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EC2658-C8BF-C022-B420-A53A3DB11A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3006675"/>
              </p:ext>
            </p:extLst>
          </p:nvPr>
        </p:nvGraphicFramePr>
        <p:xfrm>
          <a:off x="914400" y="1731963"/>
          <a:ext cx="5059363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33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B53C-AE39-DB6D-2BA7-07963C1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Peaks in Burials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97141-DF76-B5B4-0F8F-66A9DBE1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3925" y="2431518"/>
            <a:ext cx="3706889" cy="33596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1850 Cholera outbreak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1866 Cholera outbreak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1873 Cholera outbreak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5CE2771-9454-4207-04CB-8E309FF16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442258"/>
              </p:ext>
            </p:extLst>
          </p:nvPr>
        </p:nvGraphicFramePr>
        <p:xfrm>
          <a:off x="4856163" y="609600"/>
          <a:ext cx="6411912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2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405D-9D80-71A6-55B1-5D6B7A7F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2" y="1023668"/>
            <a:ext cx="3706889" cy="554966"/>
          </a:xfrm>
        </p:spPr>
        <p:txBody>
          <a:bodyPr/>
          <a:lstStyle/>
          <a:p>
            <a:r>
              <a:rPr lang="en-US" dirty="0"/>
              <a:t>Burials by Month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684098-E649-B2AB-2B8A-03C3FFD4A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255475"/>
              </p:ext>
            </p:extLst>
          </p:nvPr>
        </p:nvGraphicFramePr>
        <p:xfrm>
          <a:off x="5293518" y="609600"/>
          <a:ext cx="5537202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019">
                  <a:extLst>
                    <a:ext uri="{9D8B030D-6E8A-4147-A177-3AD203B41FA5}">
                      <a16:colId xmlns:a16="http://schemas.microsoft.com/office/drawing/2014/main" val="3992613613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3362423184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2547670364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3166682945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2894082613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2863408642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1245445433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1719336880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246468749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2364000256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1634335798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1594142924"/>
                    </a:ext>
                  </a:extLst>
                </a:gridCol>
                <a:gridCol w="331097">
                  <a:extLst>
                    <a:ext uri="{9D8B030D-6E8A-4147-A177-3AD203B41FA5}">
                      <a16:colId xmlns:a16="http://schemas.microsoft.com/office/drawing/2014/main" val="1940210039"/>
                    </a:ext>
                  </a:extLst>
                </a:gridCol>
                <a:gridCol w="782019">
                  <a:extLst>
                    <a:ext uri="{9D8B030D-6E8A-4147-A177-3AD203B41FA5}">
                      <a16:colId xmlns:a16="http://schemas.microsoft.com/office/drawing/2014/main" val="322940502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Jun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Jul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80665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7782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DF0"/>
                          </a:highlight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8EB"/>
                          </a:highlight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8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DF0"/>
                          </a:highlight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40803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CEF"/>
                          </a:highlight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CE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DF0"/>
                          </a:highlight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7EA"/>
                          </a:highlight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7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1709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DF0"/>
                          </a:highlight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7EA"/>
                          </a:highlight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7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7EA"/>
                          </a:highlight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7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8EB"/>
                          </a:highlight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8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AB0B2"/>
                          </a:highlight>
                        </a:rPr>
                        <a:t>231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AB0B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DDE0"/>
                          </a:highlight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DDE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3474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1850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5F8"/>
                          </a:highlight>
                        </a:rPr>
                        <a:t>24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4F7"/>
                          </a:highlight>
                        </a:rPr>
                        <a:t>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EEF1"/>
                          </a:highlight>
                        </a:rPr>
                        <a:t>43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3F6"/>
                          </a:highlight>
                        </a:rPr>
                        <a:t>29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BD5D7"/>
                          </a:highlight>
                        </a:rPr>
                        <a:t>120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D5D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98183"/>
                          </a:highlight>
                        </a:rPr>
                        <a:t>370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981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EBEE"/>
                          </a:highlight>
                        </a:rPr>
                        <a:t>52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EBE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5F8"/>
                          </a:highlight>
                        </a:rPr>
                        <a:t>22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4F7"/>
                          </a:highlight>
                        </a:rPr>
                        <a:t>27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3F6"/>
                          </a:highlight>
                        </a:rPr>
                        <a:t>28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809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54547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CEF"/>
                          </a:highlight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CE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8FB"/>
                          </a:highlight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2639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9EC"/>
                          </a:highlight>
                        </a:rPr>
                        <a:t>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9E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1E4"/>
                          </a:highlight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1E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3E6"/>
                          </a:highlight>
                        </a:rPr>
                        <a:t>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3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BEE"/>
                          </a:highlight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BE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highlight>
                            <a:srgbClr val="FCF2F5"/>
                          </a:highlight>
                        </a:rPr>
                        <a:t>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04803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BEE"/>
                          </a:highlight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BE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DF0"/>
                          </a:highlight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0515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8EB"/>
                          </a:highlight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8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CFD2"/>
                          </a:highlight>
                        </a:rPr>
                        <a:t>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CFD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DDE0"/>
                          </a:highlight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DDE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0716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9EC"/>
                          </a:highlight>
                        </a:rPr>
                        <a:t>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9E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4E7"/>
                          </a:highlight>
                        </a:rPr>
                        <a:t>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4E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BEE"/>
                          </a:highlight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BE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2172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CEF"/>
                          </a:highlight>
                        </a:rPr>
                        <a:t>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CE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8779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522605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DF0"/>
                          </a:highlight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605565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8EB"/>
                          </a:highlight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8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BEE"/>
                          </a:highlight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BE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066382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BEE"/>
                          </a:highlight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BE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7EA"/>
                          </a:highlight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7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7EA"/>
                          </a:highlight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7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CEF"/>
                          </a:highlight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CE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8EB"/>
                          </a:highlight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8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CEF"/>
                          </a:highlight>
                        </a:rPr>
                        <a:t>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CE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17379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CEF"/>
                          </a:highlight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CE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CEF"/>
                          </a:highlight>
                        </a:rPr>
                        <a:t>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CE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56828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6E9"/>
                          </a:highlight>
                        </a:rPr>
                        <a:t>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6E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DF0"/>
                          </a:highlight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7EA"/>
                          </a:highlight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7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1F4"/>
                          </a:highlight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1F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8EB"/>
                          </a:highlight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8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3E6"/>
                          </a:highlight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3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4E7"/>
                          </a:highlight>
                        </a:rPr>
                        <a:t>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4E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59857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AED"/>
                          </a:highlight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AE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BEE"/>
                          </a:highlight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BE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3E6"/>
                          </a:highlight>
                        </a:rPr>
                        <a:t>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3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3E6"/>
                          </a:highlight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3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4E7"/>
                          </a:highlight>
                        </a:rPr>
                        <a:t>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4E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0E3"/>
                          </a:highlight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0E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DEE1"/>
                          </a:highlight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DEE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6E9"/>
                          </a:highlight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6E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6E9"/>
                          </a:highlight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6E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6E9"/>
                          </a:highlight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6E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5E8"/>
                          </a:highlight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5E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00510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DCDF"/>
                          </a:highlight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DCD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DADD"/>
                          </a:highlight>
                        </a:rPr>
                        <a:t>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DAD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C9CC"/>
                          </a:highlight>
                        </a:rPr>
                        <a:t>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C9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D0D2"/>
                          </a:highlight>
                        </a:rPr>
                        <a:t>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D0D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D8DB"/>
                          </a:highlight>
                        </a:rPr>
                        <a:t>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D8D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CED0"/>
                          </a:highlight>
                        </a:rPr>
                        <a:t>141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CED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C9CC"/>
                          </a:highlight>
                        </a:rPr>
                        <a:t>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C9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CBCE"/>
                          </a:highlight>
                        </a:rPr>
                        <a:t>149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CBC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DCDF"/>
                          </a:highlight>
                        </a:rPr>
                        <a:t>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DCD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6E9"/>
                          </a:highlight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6E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4E7"/>
                          </a:highlight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4E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0E3"/>
                          </a:highlight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0E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49507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D4D7"/>
                          </a:highlight>
                        </a:rPr>
                        <a:t>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D4D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0E3"/>
                          </a:highlight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0E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CFD1"/>
                          </a:highlight>
                        </a:rPr>
                        <a:t>138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CFD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D7D9"/>
                          </a:highlight>
                        </a:rPr>
                        <a:t>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D7D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D4D7"/>
                          </a:highlight>
                        </a:rPr>
                        <a:t>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D4D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CDD0"/>
                          </a:highlight>
                        </a:rPr>
                        <a:t>142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CDD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CACC"/>
                          </a:highlight>
                        </a:rPr>
                        <a:t>153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CAC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1E4"/>
                          </a:highlight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1E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DCDF"/>
                          </a:highlight>
                        </a:rPr>
                        <a:t>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DCD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BD6D9"/>
                          </a:highlight>
                        </a:rPr>
                        <a:t>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BD6D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DDE0"/>
                          </a:highlight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DDE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DBDE"/>
                          </a:highlight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DBD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0806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1866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D9DC"/>
                          </a:highlight>
                        </a:rPr>
                        <a:t>108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D9D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DBDE"/>
                          </a:highlight>
                        </a:rPr>
                        <a:t>101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DBD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DEE1"/>
                          </a:highlight>
                        </a:rPr>
                        <a:t>92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DEE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highlight>
                            <a:srgbClr val="FCE3E6"/>
                          </a:highlight>
                        </a:rPr>
                        <a:t>76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3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E8EB"/>
                          </a:highlight>
                        </a:rPr>
                        <a:t>62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E8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E7EA"/>
                          </a:highlight>
                        </a:rPr>
                        <a:t>64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E7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E6E9"/>
                          </a:highlight>
                        </a:rPr>
                        <a:t>69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E6E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DFE2"/>
                          </a:highlight>
                        </a:rPr>
                        <a:t>89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DFE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8696B"/>
                          </a:highlight>
                        </a:rPr>
                        <a:t>441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BCED1"/>
                          </a:highlight>
                        </a:rPr>
                        <a:t>140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CED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EDF0"/>
                          </a:highlight>
                        </a:rPr>
                        <a:t>48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E7EA"/>
                          </a:highlight>
                        </a:rPr>
                        <a:t>64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E7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1354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6896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DF0"/>
                          </a:highlight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9EC"/>
                          </a:highlight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9E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CEF"/>
                          </a:highlight>
                        </a:rPr>
                        <a:t>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CE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DF0"/>
                          </a:highlight>
                        </a:rPr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BEE"/>
                          </a:highlight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BE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6320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BEE"/>
                          </a:highlight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BE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8EB"/>
                          </a:highlight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8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CEF"/>
                          </a:highlight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CE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5E8"/>
                          </a:highlight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5E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33029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AFD"/>
                          </a:highlight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A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8FB"/>
                          </a:highlight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BFE"/>
                          </a:highlight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B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94743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0F3"/>
                          </a:highlight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8FB"/>
                          </a:highlight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53315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8FB"/>
                          </a:highlight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6660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5F8"/>
                          </a:highlight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5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29453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1873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6F9"/>
                          </a:highlight>
                        </a:rPr>
                        <a:t>21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8FB"/>
                          </a:highlight>
                        </a:rPr>
                        <a:t>14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0F3"/>
                          </a:highlight>
                        </a:rPr>
                        <a:t>38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0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EFF2"/>
                          </a:highlight>
                        </a:rPr>
                        <a:t>40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7FA"/>
                          </a:highlight>
                        </a:rPr>
                        <a:t>17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AACAE"/>
                          </a:highlight>
                        </a:rPr>
                        <a:t>242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AACA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E5E8"/>
                          </a:highlight>
                        </a:rPr>
                        <a:t>71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E5E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4F7"/>
                          </a:highlight>
                        </a:rPr>
                        <a:t>27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4F7"/>
                          </a:highlight>
                        </a:rPr>
                        <a:t>25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3F6"/>
                          </a:highlight>
                        </a:rPr>
                        <a:t>28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highlight>
                            <a:srgbClr val="FCF8FB"/>
                          </a:highlight>
                        </a:rPr>
                        <a:t>15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  <a:highlight>
                            <a:srgbClr val="FCF6F9"/>
                          </a:highlight>
                        </a:rPr>
                        <a:t>21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559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78993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FF2"/>
                          </a:highlight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F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DF0"/>
                          </a:highlight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DF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EEF1"/>
                          </a:highlight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EE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3F6"/>
                          </a:highlight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3F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2F5"/>
                          </a:highlight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2F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4F7"/>
                          </a:highlight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4F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9FC"/>
                          </a:highlight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9F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AFD"/>
                          </a:highlight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A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66465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9FC"/>
                          </a:highlight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9F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9FC"/>
                          </a:highlight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9F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9FC"/>
                          </a:highlight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9F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9FC"/>
                          </a:highlight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9F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8FB"/>
                          </a:highlight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AFD"/>
                          </a:highlight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A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BFE"/>
                          </a:highlight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B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54421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1876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BFE"/>
                          </a:highlight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BF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9FC"/>
                          </a:highlight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9FC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8FB"/>
                          </a:highlight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6F9"/>
                          </a:highlight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6F9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AFD"/>
                          </a:highlight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A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8FB"/>
                          </a:highlight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AFD"/>
                          </a:highlight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A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7FA"/>
                          </a:highlight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7F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8FB"/>
                          </a:highlight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8FB"/>
                          </a:highlight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8FB"/>
                          </a:highlight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8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CFAFD"/>
                          </a:highlight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CFA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54292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51ED7-2233-2942-75CA-4C13E137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6542" y="1578634"/>
            <a:ext cx="3706889" cy="105242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Outbreaks seem to span one month, usually in or close to the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Consumption (Tuberculosis) peak from 1864 – 1866 as well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2C1207-A3C3-0C78-378F-3940C4A08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297761"/>
              </p:ext>
            </p:extLst>
          </p:nvPr>
        </p:nvGraphicFramePr>
        <p:xfrm>
          <a:off x="463986" y="2782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AE3D2E8-B454-3539-B882-E17C1A109B78}"/>
              </a:ext>
            </a:extLst>
          </p:cNvPr>
          <p:cNvSpPr/>
          <p:nvPr/>
        </p:nvSpPr>
        <p:spPr>
          <a:xfrm>
            <a:off x="6096000" y="3570514"/>
            <a:ext cx="4005943" cy="82731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8FE9DE-1A9B-2E19-2865-5CD476665AD5}"/>
              </a:ext>
            </a:extLst>
          </p:cNvPr>
          <p:cNvSpPr/>
          <p:nvPr/>
        </p:nvSpPr>
        <p:spPr>
          <a:xfrm>
            <a:off x="8694057" y="3846286"/>
            <a:ext cx="609600" cy="55154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889C3A-BD75-6BBA-694A-F515F5DEA078}"/>
              </a:ext>
            </a:extLst>
          </p:cNvPr>
          <p:cNvSpPr/>
          <p:nvPr/>
        </p:nvSpPr>
        <p:spPr>
          <a:xfrm>
            <a:off x="7794171" y="1150051"/>
            <a:ext cx="609600" cy="55154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FC8640-CCFD-60C2-AB8E-094ABA48EB96}"/>
              </a:ext>
            </a:extLst>
          </p:cNvPr>
          <p:cNvSpPr/>
          <p:nvPr/>
        </p:nvSpPr>
        <p:spPr>
          <a:xfrm>
            <a:off x="7641771" y="4880634"/>
            <a:ext cx="609600" cy="55154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BA74D3-B351-6869-3B55-7D699DC4B240}"/>
              </a:ext>
            </a:extLst>
          </p:cNvPr>
          <p:cNvSpPr/>
          <p:nvPr/>
        </p:nvSpPr>
        <p:spPr>
          <a:xfrm>
            <a:off x="7678056" y="1908627"/>
            <a:ext cx="609600" cy="55154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4DF4-A430-B70B-8BD5-F001DBB0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CCF5-6F36-760F-554B-F52906372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 Burials by Sex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9EDFD-4B07-C85F-076F-FFA7AE251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Burials by Age and Year Groups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8C1A77-BBED-24D2-0BB9-FFD6D5242B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442506"/>
              </p:ext>
            </p:extLst>
          </p:nvPr>
        </p:nvGraphicFramePr>
        <p:xfrm>
          <a:off x="1006475" y="2379663"/>
          <a:ext cx="4875213" cy="3411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92EBB7E-B82D-55B8-886B-32E558E9FD3E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294438" y="2379663"/>
          <a:ext cx="4895850" cy="3411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398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0117-A513-2B7A-C426-EA314797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Names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A0FD15-4965-3A58-FCB0-E9A78A6CA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entries without a comma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C675-1888-6CA0-AD55-7D54FD6494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Infants</a:t>
            </a:r>
          </a:p>
          <a:p>
            <a:pPr lvl="1"/>
            <a:r>
              <a:rPr lang="en-US" dirty="0"/>
              <a:t>Unknown/Strangers</a:t>
            </a:r>
          </a:p>
          <a:p>
            <a:pPr lvl="1"/>
            <a:r>
              <a:rPr lang="en-US" dirty="0"/>
              <a:t>Written First Last instead of Last, First</a:t>
            </a:r>
          </a:p>
          <a:p>
            <a:pPr lvl="1"/>
            <a:r>
              <a:rPr lang="en-US" dirty="0"/>
              <a:t>Just one name given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E81949-F8F1-8783-5134-B17AB9B79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Common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18E3D-4372-CA61-519D-BCC5F9B08E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5408186"/>
              </p:ext>
            </p:extLst>
          </p:nvPr>
        </p:nvGraphicFramePr>
        <p:xfrm>
          <a:off x="6294438" y="2379663"/>
          <a:ext cx="4895850" cy="3411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35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BE00-28D1-E3DC-3F8B-A003CB7A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Burials in 1864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45911-B4E9-9D84-CCB7-B9C517E54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1EC9A-2038-5B24-E98C-01E2ABA12AB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Child – 9.6 years</a:t>
            </a:r>
          </a:p>
          <a:p>
            <a:r>
              <a:rPr lang="en-US" sz="1800" dirty="0"/>
              <a:t>Adult – 41.6 years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FBAF2-8B72-2EA4-5015-8F33A144D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9A1346-6885-1397-019C-AFAF1DB716A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Excel does not recognize dates before 1900 as dates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91DB34-1A22-C83A-F1C1-64A81B08C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Last Infant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AACD0C-898C-019C-735D-6589CDBD40B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 infant was buried on 12/29/1864</a:t>
            </a:r>
          </a:p>
        </p:txBody>
      </p:sp>
    </p:spTree>
    <p:extLst>
      <p:ext uri="{BB962C8B-B14F-4D97-AF65-F5344CB8AC3E}">
        <p14:creationId xmlns:p14="http://schemas.microsoft.com/office/powerpoint/2010/main" val="35966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F04A-4FA8-BBF3-0F78-8B0F6320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Medical History Tour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C76C913-5D98-1426-CB8B-375597CB02F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4390995"/>
              </p:ext>
            </p:extLst>
          </p:nvPr>
        </p:nvGraphicFramePr>
        <p:xfrm>
          <a:off x="6837527" y="1839844"/>
          <a:ext cx="444067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339">
                  <a:extLst>
                    <a:ext uri="{9D8B030D-6E8A-4147-A177-3AD203B41FA5}">
                      <a16:colId xmlns:a16="http://schemas.microsoft.com/office/drawing/2014/main" val="983692468"/>
                    </a:ext>
                  </a:extLst>
                </a:gridCol>
                <a:gridCol w="2220339">
                  <a:extLst>
                    <a:ext uri="{9D8B030D-6E8A-4147-A177-3AD203B41FA5}">
                      <a16:colId xmlns:a16="http://schemas.microsoft.com/office/drawing/2014/main" val="265495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 of 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Related 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4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Railroad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3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9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0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2967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C4DC9-E26E-6939-FB2B-496DAA59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1827498"/>
            <a:ext cx="5705369" cy="40587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in how we view disease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in sanitation and effects on outbreaks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Games to engage the attendees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Fun (but respectful) facts:</a:t>
            </a:r>
          </a:p>
          <a:p>
            <a:pPr marL="0" indent="0">
              <a:buNone/>
            </a:pPr>
            <a:r>
              <a:rPr lang="en-US" sz="1800" dirty="0"/>
              <a:t>First mention here of Tuberculosis as Tuberculosis and not one of the many other names for it was June 1875 even thought the name was coined in 1834.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652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F04A-4FA8-BBF3-0F78-8B0F6320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Medical History Tour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C76C913-5D98-1426-CB8B-375597CB02F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837527" y="1839844"/>
          <a:ext cx="444067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339">
                  <a:extLst>
                    <a:ext uri="{9D8B030D-6E8A-4147-A177-3AD203B41FA5}">
                      <a16:colId xmlns:a16="http://schemas.microsoft.com/office/drawing/2014/main" val="983692468"/>
                    </a:ext>
                  </a:extLst>
                </a:gridCol>
                <a:gridCol w="2220339">
                  <a:extLst>
                    <a:ext uri="{9D8B030D-6E8A-4147-A177-3AD203B41FA5}">
                      <a16:colId xmlns:a16="http://schemas.microsoft.com/office/drawing/2014/main" val="265495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 of 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Related 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44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Railroad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3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9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0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2967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C4DC9-E26E-6939-FB2B-496DAA59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1827498"/>
            <a:ext cx="5705369" cy="40587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in how we view disease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in sanitation and effects on outbreaks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Games to engage the attendees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Fun (but respectful) facts:</a:t>
            </a:r>
          </a:p>
          <a:p>
            <a:pPr marL="0" indent="0">
              <a:buNone/>
            </a:pPr>
            <a:r>
              <a:rPr lang="en-US" sz="1800" dirty="0"/>
              <a:t>First mention here of Tuberculosis as Tuberculosis and not one of the many other names for it was June 1875 even thought the name was coined in 1834.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165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237</TotalTime>
  <Words>1041</Words>
  <Application>Microsoft Office PowerPoint</Application>
  <PresentationFormat>Widescreen</PresentationFormat>
  <Paragraphs>587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Calisto MT</vt:lpstr>
      <vt:lpstr>Wingdings 2</vt:lpstr>
      <vt:lpstr>Slate</vt:lpstr>
      <vt:lpstr>Nashville City Cemetery</vt:lpstr>
      <vt:lpstr>Causes of Death</vt:lpstr>
      <vt:lpstr>Peaks in Burials</vt:lpstr>
      <vt:lpstr>Burials by Month</vt:lpstr>
      <vt:lpstr>More Charts</vt:lpstr>
      <vt:lpstr>Last Names</vt:lpstr>
      <vt:lpstr>Burials in 1864</vt:lpstr>
      <vt:lpstr>Medical History Tour</vt:lpstr>
      <vt:lpstr>Medical History Tour</vt:lpstr>
      <vt:lpstr>Causes of Death?</vt:lpstr>
      <vt:lpstr>Causes of Death?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Wilmarth, Melissa A.</dc:creator>
  <cp:lastModifiedBy>Wilmarth, Melissa A.</cp:lastModifiedBy>
  <cp:revision>13</cp:revision>
  <dcterms:created xsi:type="dcterms:W3CDTF">2024-05-15T21:01:28Z</dcterms:created>
  <dcterms:modified xsi:type="dcterms:W3CDTF">2024-05-16T16:57:58Z</dcterms:modified>
</cp:coreProperties>
</file>