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4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47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5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7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30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9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rnado">
            <a:extLst>
              <a:ext uri="{FF2B5EF4-FFF2-40B4-BE49-F238E27FC236}">
                <a16:creationId xmlns:a16="http://schemas.microsoft.com/office/drawing/2014/main" id="{A4FBF7DA-A079-6090-65A8-98AB884292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BB770-D082-332E-7386-6BDBFE708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TORNADO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054A6-4344-B9C6-ADEF-813E4D170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endParaRPr lang="en-US" sz="3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1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69A22C-DE1C-240E-AA07-EE1B8041C799}"/>
              </a:ext>
            </a:extLst>
          </p:cNvPr>
          <p:cNvSpPr txBox="1"/>
          <p:nvPr/>
        </p:nvSpPr>
        <p:spPr>
          <a:xfrm>
            <a:off x="4521758" y="2642716"/>
            <a:ext cx="9003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Aharoni"/>
                <a:cs typeface="Aharoni" panose="020F0502020204030204" pitchFamily="2" charset="-79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79701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9F3D8-24BA-5F1D-4668-5A3E1506E40D}"/>
              </a:ext>
            </a:extLst>
          </p:cNvPr>
          <p:cNvSpPr txBox="1"/>
          <p:nvPr/>
        </p:nvSpPr>
        <p:spPr>
          <a:xfrm>
            <a:off x="3928906" y="2783393"/>
            <a:ext cx="63606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MOST COMMON TIMES OF YEAR FOR TORNADOES</a:t>
            </a:r>
          </a:p>
        </p:txBody>
      </p:sp>
    </p:spTree>
    <p:extLst>
      <p:ext uri="{BB962C8B-B14F-4D97-AF65-F5344CB8AC3E}">
        <p14:creationId xmlns:p14="http://schemas.microsoft.com/office/powerpoint/2010/main" val="143331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0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2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37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28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11798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_2SEEDS">
      <a:dk1>
        <a:srgbClr val="000000"/>
      </a:dk1>
      <a:lt1>
        <a:srgbClr val="FFFFFF"/>
      </a:lt1>
      <a:dk2>
        <a:srgbClr val="243441"/>
      </a:dk2>
      <a:lt2>
        <a:srgbClr val="E8E6E2"/>
      </a:lt2>
      <a:accent1>
        <a:srgbClr val="7F97BA"/>
      </a:accent1>
      <a:accent2>
        <a:srgbClr val="7CA9B2"/>
      </a:accent2>
      <a:accent3>
        <a:srgbClr val="9696C6"/>
      </a:accent3>
      <a:accent4>
        <a:srgbClr val="BA877F"/>
      </a:accent4>
      <a:accent5>
        <a:srgbClr val="BA9F7F"/>
      </a:accent5>
      <a:accent6>
        <a:srgbClr val="A8A673"/>
      </a:accent6>
      <a:hlink>
        <a:srgbClr val="977F5C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9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MoAharoni</vt:lpstr>
      <vt:lpstr>Modern Love</vt:lpstr>
      <vt:lpstr>The Hand</vt:lpstr>
      <vt:lpstr>SketchyVTI</vt:lpstr>
      <vt:lpstr>TORNADO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Cameron Gunn</dc:creator>
  <cp:lastModifiedBy>Cameron Gunn</cp:lastModifiedBy>
  <cp:revision>2</cp:revision>
  <dcterms:created xsi:type="dcterms:W3CDTF">2024-12-09T19:36:06Z</dcterms:created>
  <dcterms:modified xsi:type="dcterms:W3CDTF">2024-12-10T15:40:24Z</dcterms:modified>
</cp:coreProperties>
</file>