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787-0DEF-4DA9-9171-87D7295780F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2479-547F-46B4-9A94-FA67D616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787-0DEF-4DA9-9171-87D7295780F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2479-547F-46B4-9A94-FA67D616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787-0DEF-4DA9-9171-87D7295780F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2479-547F-46B4-9A94-FA67D616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1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787-0DEF-4DA9-9171-87D7295780F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2479-547F-46B4-9A94-FA67D616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787-0DEF-4DA9-9171-87D7295780F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2479-547F-46B4-9A94-FA67D616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5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787-0DEF-4DA9-9171-87D7295780F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2479-547F-46B4-9A94-FA67D616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787-0DEF-4DA9-9171-87D7295780F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2479-547F-46B4-9A94-FA67D6161D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787-0DEF-4DA9-9171-87D7295780F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2479-547F-46B4-9A94-FA67D616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787-0DEF-4DA9-9171-87D7295780F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2479-547F-46B4-9A94-FA67D616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9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787-0DEF-4DA9-9171-87D7295780F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2479-547F-46B4-9A94-FA67D616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8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3616787-0DEF-4DA9-9171-87D7295780F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2479-547F-46B4-9A94-FA67D616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3616787-0DEF-4DA9-9171-87D7295780F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E522479-547F-46B4-9A94-FA67D616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F43A4A-0486-2971-914B-C1690C74BBEB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018208" y="302654"/>
            <a:ext cx="2475964" cy="21894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AF6780-57EA-B0B8-7B95-C743C8B5198E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6494172" y="302654"/>
            <a:ext cx="2237704" cy="23171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6322758-58B4-E2EC-5684-70F8FB9A37E7}"/>
              </a:ext>
            </a:extLst>
          </p:cNvPr>
          <p:cNvSpPr/>
          <p:nvPr/>
        </p:nvSpPr>
        <p:spPr>
          <a:xfrm>
            <a:off x="4256468" y="302654"/>
            <a:ext cx="4475408" cy="112690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oml_sales_order_line_id</a:t>
            </a:r>
            <a:endParaRPr lang="en-US" sz="2800" b="1" dirty="0"/>
          </a:p>
          <a:p>
            <a:pPr algn="ctr"/>
            <a:r>
              <a:rPr lang="en-US" sz="2000" b="1" dirty="0"/>
              <a:t>FROM </a:t>
            </a:r>
            <a:r>
              <a:rPr lang="en-US" sz="2000" b="1" dirty="0" err="1"/>
              <a:t>sales_order_lines</a:t>
            </a: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2A1830-3BF1-0B95-B924-569F7D01A76B}"/>
              </a:ext>
            </a:extLst>
          </p:cNvPr>
          <p:cNvSpPr/>
          <p:nvPr/>
        </p:nvSpPr>
        <p:spPr>
          <a:xfrm>
            <a:off x="1899634" y="1787164"/>
            <a:ext cx="4475408" cy="112690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oml_sales_order_id</a:t>
            </a:r>
            <a:endParaRPr lang="en-US" sz="2800" b="1" dirty="0"/>
          </a:p>
          <a:p>
            <a:pPr algn="ctr"/>
            <a:r>
              <a:rPr lang="en-US" sz="2000" b="1" dirty="0"/>
              <a:t>FROM </a:t>
            </a:r>
            <a:r>
              <a:rPr lang="en-US" sz="2000" b="1" dirty="0" err="1"/>
              <a:t>sales_order_lines</a:t>
            </a:r>
            <a:endParaRPr 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7B08FB-4577-765A-4ADF-27434A3AC5E5}"/>
              </a:ext>
            </a:extLst>
          </p:cNvPr>
          <p:cNvSpPr/>
          <p:nvPr/>
        </p:nvSpPr>
        <p:spPr>
          <a:xfrm>
            <a:off x="6732432" y="1787164"/>
            <a:ext cx="4475408" cy="112690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oml_part_id</a:t>
            </a:r>
            <a:endParaRPr lang="en-US" sz="2800" b="1" dirty="0"/>
          </a:p>
          <a:p>
            <a:pPr algn="ctr"/>
            <a:r>
              <a:rPr lang="en-US" sz="2000" b="1" dirty="0"/>
              <a:t>FROM </a:t>
            </a:r>
            <a:r>
              <a:rPr lang="en-US" sz="2000" b="1" dirty="0" err="1"/>
              <a:t>sales_order_lines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94AC2-C9A7-C463-11DD-4BB3A12E86C1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jmp_job_id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5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16358-3101-AB08-FA5F-FA2DF8138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2EF21-511E-366A-75A2-921C27C6ADD6}"/>
              </a:ext>
            </a:extLst>
          </p:cNvPr>
          <p:cNvCxnSpPr>
            <a:cxnSpLocks/>
            <a:stCxn id="2" idx="0"/>
            <a:endCxn id="7" idx="0"/>
          </p:cNvCxnSpPr>
          <p:nvPr/>
        </p:nvCxnSpPr>
        <p:spPr>
          <a:xfrm>
            <a:off x="4137338" y="1787164"/>
            <a:ext cx="708441" cy="15070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B6E60B-95AF-FA57-22DA-8CD575D3918B}"/>
              </a:ext>
            </a:extLst>
          </p:cNvPr>
          <p:cNvCxnSpPr>
            <a:cxnSpLocks/>
            <a:stCxn id="2" idx="0"/>
            <a:endCxn id="8" idx="0"/>
          </p:cNvCxnSpPr>
          <p:nvPr/>
        </p:nvCxnSpPr>
        <p:spPr>
          <a:xfrm flipH="1">
            <a:off x="1602091" y="1787164"/>
            <a:ext cx="2535247" cy="15070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0A71F8-3B3F-55A7-5E49-B3B6E7A3B9D2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018208" y="302654"/>
            <a:ext cx="2475964" cy="21894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EED2B0-CC2B-509C-F849-29D14E5879CC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6494172" y="302654"/>
            <a:ext cx="2237704" cy="23171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27C88BD-6109-ACA8-8BB5-B3C3501D34B4}"/>
              </a:ext>
            </a:extLst>
          </p:cNvPr>
          <p:cNvSpPr/>
          <p:nvPr/>
        </p:nvSpPr>
        <p:spPr>
          <a:xfrm>
            <a:off x="4256468" y="302654"/>
            <a:ext cx="4475408" cy="112690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jmp_job_id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FROM jobs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D84A71-BCC9-8091-27C2-6E949A241B45}"/>
              </a:ext>
            </a:extLst>
          </p:cNvPr>
          <p:cNvSpPr/>
          <p:nvPr/>
        </p:nvSpPr>
        <p:spPr>
          <a:xfrm>
            <a:off x="1899634" y="1787164"/>
            <a:ext cx="4475408" cy="112690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jmp_source_method_id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FROM jobs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7768F0-0C8F-096C-5EFE-D4056AC08D80}"/>
              </a:ext>
            </a:extLst>
          </p:cNvPr>
          <p:cNvSpPr/>
          <p:nvPr/>
        </p:nvSpPr>
        <p:spPr>
          <a:xfrm>
            <a:off x="3440653" y="3294192"/>
            <a:ext cx="2810251" cy="112690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jmp_part_id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FROM jobs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B75E0-ED89-D54B-426A-7F33474DE716}"/>
              </a:ext>
            </a:extLst>
          </p:cNvPr>
          <p:cNvSpPr/>
          <p:nvPr/>
        </p:nvSpPr>
        <p:spPr>
          <a:xfrm>
            <a:off x="196965" y="3294192"/>
            <a:ext cx="2810251" cy="112690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jmp_job_id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FROM jobs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EC9BC8-4A56-6B53-CDD9-B8D0F6FACE32}"/>
              </a:ext>
            </a:extLst>
          </p:cNvPr>
          <p:cNvSpPr/>
          <p:nvPr/>
        </p:nvSpPr>
        <p:spPr>
          <a:xfrm>
            <a:off x="6863520" y="1787164"/>
            <a:ext cx="4475408" cy="112690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ima_method_id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FROM jobs</a:t>
            </a:r>
          </a:p>
        </p:txBody>
      </p:sp>
    </p:spTree>
    <p:extLst>
      <p:ext uri="{BB962C8B-B14F-4D97-AF65-F5344CB8AC3E}">
        <p14:creationId xmlns:p14="http://schemas.microsoft.com/office/powerpoint/2010/main" val="127115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EA8346-F8F4-9E26-491E-BA2F5E96CC6D}"/>
              </a:ext>
            </a:extLst>
          </p:cNvPr>
          <p:cNvCxnSpPr>
            <a:cxnSpLocks/>
            <a:stCxn id="80" idx="0"/>
          </p:cNvCxnSpPr>
          <p:nvPr/>
        </p:nvCxnSpPr>
        <p:spPr>
          <a:xfrm flipH="1">
            <a:off x="7983000" y="2472292"/>
            <a:ext cx="1" cy="29703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0DCEF-23AD-CFCB-4ED1-BDFC2645D539}"/>
              </a:ext>
            </a:extLst>
          </p:cNvPr>
          <p:cNvCxnSpPr>
            <a:cxnSpLocks/>
          </p:cNvCxnSpPr>
          <p:nvPr/>
        </p:nvCxnSpPr>
        <p:spPr>
          <a:xfrm>
            <a:off x="3644537" y="1152104"/>
            <a:ext cx="28868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89B822-E536-E648-EE05-9382EEE9C6F8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5109108" y="2370219"/>
            <a:ext cx="0" cy="39181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85F0B9-B2EC-090F-7E04-26E14106457D}"/>
              </a:ext>
            </a:extLst>
          </p:cNvPr>
          <p:cNvCxnSpPr>
            <a:cxnSpLocks/>
          </p:cNvCxnSpPr>
          <p:nvPr/>
        </p:nvCxnSpPr>
        <p:spPr>
          <a:xfrm>
            <a:off x="1822821" y="6288361"/>
            <a:ext cx="77590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1439F3-5559-56BF-AFA1-33E30FDB7951}"/>
              </a:ext>
            </a:extLst>
          </p:cNvPr>
          <p:cNvCxnSpPr>
            <a:cxnSpLocks/>
          </p:cNvCxnSpPr>
          <p:nvPr/>
        </p:nvCxnSpPr>
        <p:spPr>
          <a:xfrm>
            <a:off x="2769555" y="2399063"/>
            <a:ext cx="0" cy="3889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57AE40-2F8C-A947-F01F-40DF75C43EEC}"/>
              </a:ext>
            </a:extLst>
          </p:cNvPr>
          <p:cNvCxnSpPr>
            <a:cxnSpLocks/>
          </p:cNvCxnSpPr>
          <p:nvPr/>
        </p:nvCxnSpPr>
        <p:spPr>
          <a:xfrm>
            <a:off x="1482235" y="5402990"/>
            <a:ext cx="9840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B5F28F-D450-56D4-C28A-2ED5ECFFB029}"/>
              </a:ext>
            </a:extLst>
          </p:cNvPr>
          <p:cNvCxnSpPr>
            <a:cxnSpLocks/>
          </p:cNvCxnSpPr>
          <p:nvPr/>
        </p:nvCxnSpPr>
        <p:spPr>
          <a:xfrm>
            <a:off x="1822821" y="1539635"/>
            <a:ext cx="8724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C52666-00BB-4310-D36C-A817018CD733}"/>
              </a:ext>
            </a:extLst>
          </p:cNvPr>
          <p:cNvCxnSpPr>
            <a:cxnSpLocks/>
          </p:cNvCxnSpPr>
          <p:nvPr/>
        </p:nvCxnSpPr>
        <p:spPr>
          <a:xfrm>
            <a:off x="2772063" y="2201486"/>
            <a:ext cx="8724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703E1A-351A-ADA1-3A57-6F9D7719CECB}"/>
              </a:ext>
            </a:extLst>
          </p:cNvPr>
          <p:cNvCxnSpPr>
            <a:cxnSpLocks/>
          </p:cNvCxnSpPr>
          <p:nvPr/>
        </p:nvCxnSpPr>
        <p:spPr>
          <a:xfrm>
            <a:off x="1822821" y="1519646"/>
            <a:ext cx="4208" cy="20075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DFD2D12-48AD-BBAB-4F39-2CC67E4D8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768" y="42077"/>
            <a:ext cx="1041430" cy="222005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8E54CD-F43F-309F-BAF8-81BE5FE0DB0E}"/>
              </a:ext>
            </a:extLst>
          </p:cNvPr>
          <p:cNvCxnSpPr>
            <a:cxnSpLocks/>
          </p:cNvCxnSpPr>
          <p:nvPr/>
        </p:nvCxnSpPr>
        <p:spPr>
          <a:xfrm>
            <a:off x="734310" y="2432486"/>
            <a:ext cx="0" cy="8926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607FC9B-1ACB-E1C4-3A1F-FA75898B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768" y="2370219"/>
            <a:ext cx="1054680" cy="216853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74139-6783-F887-3DAC-89059A031458}"/>
              </a:ext>
            </a:extLst>
          </p:cNvPr>
          <p:cNvCxnSpPr>
            <a:cxnSpLocks/>
          </p:cNvCxnSpPr>
          <p:nvPr/>
        </p:nvCxnSpPr>
        <p:spPr>
          <a:xfrm>
            <a:off x="1226344" y="3499063"/>
            <a:ext cx="6024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D9F5A68-83C5-6612-D441-783A3A438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64" y="137152"/>
            <a:ext cx="1169992" cy="23037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128EB2-A415-7400-DE90-A6C75BEE8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564" y="2878801"/>
            <a:ext cx="1169992" cy="12927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0D34AA-F27E-1A97-0483-05BE59464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439" y="803835"/>
            <a:ext cx="1107060" cy="193671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744AB1-A0A6-8656-CFF1-D4F484025E4E}"/>
              </a:ext>
            </a:extLst>
          </p:cNvPr>
          <p:cNvCxnSpPr>
            <a:cxnSpLocks/>
          </p:cNvCxnSpPr>
          <p:nvPr/>
        </p:nvCxnSpPr>
        <p:spPr>
          <a:xfrm>
            <a:off x="3654725" y="1152104"/>
            <a:ext cx="0" cy="23730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67AB3A-7D4E-B763-807C-DE5E75B9EF8F}"/>
              </a:ext>
            </a:extLst>
          </p:cNvPr>
          <p:cNvCxnSpPr>
            <a:cxnSpLocks/>
          </p:cNvCxnSpPr>
          <p:nvPr/>
        </p:nvCxnSpPr>
        <p:spPr>
          <a:xfrm>
            <a:off x="3654725" y="3525189"/>
            <a:ext cx="9651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F7F3454-1404-925C-5C2A-CD4064B16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91" y="4473542"/>
            <a:ext cx="1125030" cy="206616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EED888B-3D24-BB07-5774-0949087D5A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3439" y="4473542"/>
            <a:ext cx="978490" cy="119825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6B290D1-E332-D871-BB2D-EC8B6D0F88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2547" y="5344411"/>
            <a:ext cx="1037349" cy="1471512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8826930-D5D5-8151-37F3-8D840C657244}"/>
              </a:ext>
            </a:extLst>
          </p:cNvPr>
          <p:cNvSpPr/>
          <p:nvPr/>
        </p:nvSpPr>
        <p:spPr>
          <a:xfrm>
            <a:off x="3090931" y="2676986"/>
            <a:ext cx="2069777" cy="2726004"/>
          </a:xfrm>
          <a:custGeom>
            <a:avLst/>
            <a:gdLst>
              <a:gd name="connsiteX0" fmla="*/ 0 w 2069780"/>
              <a:gd name="connsiteY0" fmla="*/ 0 h 2717373"/>
              <a:gd name="connsiteX1" fmla="*/ 650383 w 2069780"/>
              <a:gd name="connsiteY1" fmla="*/ 1822361 h 2717373"/>
              <a:gd name="connsiteX2" fmla="*/ 1957588 w 2069780"/>
              <a:gd name="connsiteY2" fmla="*/ 2659487 h 2717373"/>
              <a:gd name="connsiteX3" fmla="*/ 2002664 w 2069780"/>
              <a:gd name="connsiteY3" fmla="*/ 2646608 h 271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780" h="2717373">
                <a:moveTo>
                  <a:pt x="0" y="0"/>
                </a:moveTo>
                <a:cubicBezTo>
                  <a:pt x="162059" y="689556"/>
                  <a:pt x="324118" y="1379113"/>
                  <a:pt x="650383" y="1822361"/>
                </a:cubicBezTo>
                <a:cubicBezTo>
                  <a:pt x="976648" y="2265609"/>
                  <a:pt x="1732208" y="2522113"/>
                  <a:pt x="1957588" y="2659487"/>
                </a:cubicBezTo>
                <a:cubicBezTo>
                  <a:pt x="2182968" y="2796861"/>
                  <a:pt x="1998371" y="2646608"/>
                  <a:pt x="2002664" y="264660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1E2ECA1-0657-705E-CA25-952124D31FA7}"/>
              </a:ext>
            </a:extLst>
          </p:cNvPr>
          <p:cNvCxnSpPr>
            <a:cxnSpLocks/>
          </p:cNvCxnSpPr>
          <p:nvPr/>
        </p:nvCxnSpPr>
        <p:spPr>
          <a:xfrm>
            <a:off x="5131163" y="5402990"/>
            <a:ext cx="28518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B821A61-3E0E-8B1A-84E5-EF05E37C86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0618" y="4861272"/>
            <a:ext cx="1046174" cy="1162765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90FCE14-F218-EEC0-B57E-3C49A5A8A191}"/>
              </a:ext>
            </a:extLst>
          </p:cNvPr>
          <p:cNvCxnSpPr>
            <a:cxnSpLocks/>
          </p:cNvCxnSpPr>
          <p:nvPr/>
        </p:nvCxnSpPr>
        <p:spPr>
          <a:xfrm>
            <a:off x="6531429" y="1125978"/>
            <a:ext cx="10188" cy="42770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4DEABE71-589D-B3DE-9965-961808D366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850" y="2472292"/>
            <a:ext cx="1060301" cy="191341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8AB24BB-9BAF-0503-C9B8-F3F8E4AD29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95782" y="4232686"/>
            <a:ext cx="1140737" cy="2345623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0C7AAE0B-67CB-8DF2-FDED-8ED18BA07775}"/>
              </a:ext>
            </a:extLst>
          </p:cNvPr>
          <p:cNvSpPr/>
          <p:nvPr/>
        </p:nvSpPr>
        <p:spPr>
          <a:xfrm>
            <a:off x="8995782" y="424543"/>
            <a:ext cx="2401561" cy="1776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191512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C4CA57-3C7B-ADBD-1990-49717CE1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" y="157522"/>
            <a:ext cx="12125405" cy="670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250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728</TotalTime>
  <Words>82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Cho</dc:creator>
  <cp:lastModifiedBy>K Cho</cp:lastModifiedBy>
  <cp:revision>16</cp:revision>
  <dcterms:created xsi:type="dcterms:W3CDTF">2024-11-20T02:11:30Z</dcterms:created>
  <dcterms:modified xsi:type="dcterms:W3CDTF">2024-11-21T02:42:34Z</dcterms:modified>
</cp:coreProperties>
</file>