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1ED-5879-F55F-0977-651660CB8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F8E6B-664F-7268-5068-69BE9FF7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8207-ED77-4F03-2FBC-2E29213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3F9C-E85E-8930-1D49-7A3454B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A33E-39D8-ACD6-06C9-2D431F3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0C8-DB19-90E6-9A0B-3B3B66D4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5BC14-8D04-019E-8593-9782EAA6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CA00-5910-2CA4-630D-EB7B2739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073-0EEA-B9DE-9C9E-F324B5AE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6DEB-524F-BF76-4346-9CEFAF1C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CBBD5-5C86-09FE-807C-3BE2180C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D2D0F-C74B-40AB-A759-A85B5087D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8EAF-4CDB-4D7F-0657-BF40BCBB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402D-140B-C4C9-9CB5-CF60AE96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8C9B-B56C-51D7-66C0-B3B487F5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39BB-8D17-E022-1F5E-425506F6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E6DD-A58A-AB5F-7921-053EA18D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FAC8-DF84-0678-BFDD-20CD5D28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C21F-49D3-EE95-B641-E76E72A0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53F5-E8D5-2702-EC92-C12EB63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0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5AC8-CAC2-A965-098E-FAF1E3A4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B2EA1-257C-8C9D-ACC4-ADB0E28C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CEA51-2567-9079-2CD1-0FF4E984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F2A9-F000-74DF-FFDA-B000B66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6512-8E82-3B0C-B1AA-B5710A9B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2E49-F4AD-28B0-D5F1-F8137B8C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A14D-7656-8EA6-3CE2-EE57A042D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70638-AE25-B1D2-A0FD-070E1C007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9C60-0757-4B35-E4F6-BA91A038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EBD1-9286-37E1-63A7-3266F868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B7E0-26EE-6F53-0519-03A4FD44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B416-E9C6-0C76-1786-A4484820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930A2-4368-D513-289D-138402F1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52F9-766F-8064-B1CF-09EDBD13C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187B0-173F-9380-384B-8CC5E43FB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5A5B0-4CBA-2724-AA6E-73B0C6B14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F2A16-0332-0DAA-35BA-6C8B3F29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A9102-C062-978C-9F76-B4706E2F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903DC-A056-0155-CC80-99663F72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0CBF-70AF-FAAD-1B8D-58650CEC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46D32-0B63-C1CC-3F41-70D4DD2A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EF13-24DC-70C7-7E31-FAD7FE96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536D2-D575-D39B-3808-BB0D52C2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BA9C6-D5B8-AA4E-19D6-18F6D5D0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66202-4CBE-D43A-6CF6-4AAC18BC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D0479-6C5A-2D82-1642-29655EBD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6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4065-48BB-E006-1992-FEC56910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3E2D-FBAC-C92A-826A-63D89193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C49D0-639D-C794-EBEA-06D840B8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A8057-BAE4-1A41-9429-8BA70367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7D911-887C-D005-B9C7-40FAAEB7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241E-032A-7032-F9CC-23D5B007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6F55-9947-7D78-883E-1FE45EFB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D7563-5276-346D-0E2D-A6CDBCCCD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FE78-2FDB-EB8C-D5AE-58268B6E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8697-5640-9EA0-8099-64E55152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C34E-E2A5-A34D-B0CC-812A1DB5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31AD2-1940-DD30-ED98-347C52A4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9A18C-CCB0-61E4-3E11-E819CD3A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F49D-1091-2D9B-A79F-8888CA131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1382-0927-E2EC-6658-75DD5FF89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59784A-77A6-4B63-AD14-312F37D3085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3ECE-B139-72AF-6EAA-C3C6046AB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41CB-94A0-8E01-1E09-548D627BB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ACBA7-6EDC-49E4-97FF-9EC3EE9E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5802B-7CD2-D37B-79DD-1F8AB2ED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9" y="180307"/>
            <a:ext cx="6846672" cy="5080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4C629-2CAE-4832-02BA-37A367634668}"/>
              </a:ext>
            </a:extLst>
          </p:cNvPr>
          <p:cNvSpPr txBox="1"/>
          <p:nvPr/>
        </p:nvSpPr>
        <p:spPr>
          <a:xfrm>
            <a:off x="7308760" y="180307"/>
            <a:ext cx="4707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customer generated the most revenue?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order earned the most dollars per hour?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some interesting stats on completed job revenue vs not completed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37B52-8AE0-0B23-3F38-7196534A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462" y="2675586"/>
            <a:ext cx="4866042" cy="28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9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Cho</dc:creator>
  <cp:lastModifiedBy>K Cho</cp:lastModifiedBy>
  <cp:revision>2</cp:revision>
  <dcterms:created xsi:type="dcterms:W3CDTF">2024-11-21T16:00:15Z</dcterms:created>
  <dcterms:modified xsi:type="dcterms:W3CDTF">2024-11-21T16:11:38Z</dcterms:modified>
</cp:coreProperties>
</file>