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3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61AFE-4351-4B50-B6FF-CDB8E0E21E1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4D10E-428E-40AD-8318-41E00E65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7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D10E-428E-40AD-8318-41E00E65B3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B0B4-DE74-A6B3-2BB0-62E63ED43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4651B-84CF-66FC-116C-3F30F6106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6C0B-C600-C5DF-2E53-1A7D3615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7032-0C93-4B72-862C-1115E81F54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426E7-DDBA-041A-2A6A-E6D6D3AB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B03A-26EB-8289-B19E-5541BCE3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ACC8-5A8E-47F8-B7E9-F1E71D75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4E84-4ECC-1C76-390A-9FB50B56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9AA88-9F24-ED0D-F262-110568BB6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BA0D4-0806-F6EE-2164-1B44435D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7032-0C93-4B72-862C-1115E81F54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A123-39EF-8FB2-B339-C84AC160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817E-4F19-E008-70DD-DDAE3832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ACC8-5A8E-47F8-B7E9-F1E71D75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3A5C2-220B-2F96-248F-A2F50C0D1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D15B6-8BA1-B6D3-C464-A1A58D1B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3134-3A27-52E8-58A7-6C70E65B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7032-0C93-4B72-862C-1115E81F54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94C2-2C84-A6F0-0920-FFB57AD9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3FE0F-3A11-419C-D3A7-6D810384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ACC8-5A8E-47F8-B7E9-F1E71D75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02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1999" cy="685552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1" y="6500837"/>
            <a:ext cx="28448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2" y="6500837"/>
            <a:ext cx="38608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1" y="6500837"/>
            <a:ext cx="28448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09601" y="189391"/>
            <a:ext cx="10972800" cy="798568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491" rtl="0" eaLnBrk="1" latinLnBrk="1" hangingPunct="1">
              <a:spcBef>
                <a:spcPct val="0"/>
              </a:spcBef>
              <a:buNone/>
              <a:defRPr lang="ko-KR" altLang="en-US" sz="3999" b="1" kern="1200" baseline="0" dirty="0">
                <a:solidFill>
                  <a:srgbClr val="525455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601" y="1485235"/>
            <a:ext cx="10972800" cy="4823418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rgbClr val="525455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26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13FF-2631-1B57-E25B-EDB24C03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F7FE-EC10-3744-08A5-56C63D13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3EC5-09E7-CBCB-4AA2-56EB5020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7032-0C93-4B72-862C-1115E81F54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83F0-2C97-2AD5-9963-CEE0A9E3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CDE4-AB86-7BD3-B63B-B71FAE5B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ACC8-5A8E-47F8-B7E9-F1E71D75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5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39AD-D44E-7A68-D373-883153D7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70F51-F8D0-3CD1-7F12-10086816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18BE-FE85-DA41-FACD-B71C04DE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7032-0C93-4B72-862C-1115E81F54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9F008-1988-38BD-EF36-124A6B29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85AC-543A-5D13-6257-E709C460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ACC8-5A8E-47F8-B7E9-F1E71D75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A4BF-AECB-240F-27DB-88B6F8A8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CE32-40AB-F8C4-F990-F213DBFFD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510A6-1176-7123-CE89-B2F56C28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B596E-804D-63BE-E83F-91B9EB00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7032-0C93-4B72-862C-1115E81F54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E90B2-EA82-9CF1-DD0B-BB410D13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4B14F-91F0-3F7E-A403-A4034579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ACC8-5A8E-47F8-B7E9-F1E71D75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0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4A45-9FB8-E05B-EC7C-2C4B101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687CA-8994-4121-8D7C-20B2292B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8FA93-A7A3-B4D6-AB5F-EF9B651C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719AE-E01F-04E6-A8E0-7CEC0DEAD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C1DF1-ACA2-DAF2-CF27-41014DA91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57577-1B33-B0E4-EBAF-DD65B93E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7032-0C93-4B72-862C-1115E81F54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3DCAF-6F46-4E36-54B9-02523494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AB7CC-AA60-8F7A-4940-4B96A0B0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ACC8-5A8E-47F8-B7E9-F1E71D75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0931-ACBF-FE7A-3589-609C19A3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17DD1-A1A6-EC22-852F-3C4B9204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7032-0C93-4B72-862C-1115E81F54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F1037-57A7-D796-C81B-F0B0B81E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98F7F-5932-FBA7-1894-B50CBEAC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ACC8-5A8E-47F8-B7E9-F1E71D75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4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AD7F0-36B1-5A32-D15B-0B35E800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7032-0C93-4B72-862C-1115E81F54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4C424-248B-5AF1-3DAE-B0392F6F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D7A81-2040-62B3-FBE4-F95856E3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ACC8-5A8E-47F8-B7E9-F1E71D75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2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3E05-9C90-A5BD-FBAA-7649CBAC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25CB-6996-6744-E4BA-35E69F29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3A4B1-3A4B-C9E9-2DAC-A58C9C185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7494A-7646-BF88-CC10-14A5D757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7032-0C93-4B72-862C-1115E81F54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E0E19-63A8-2700-E454-5EBBCFB7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D19AD-76AB-849C-8F39-05AE909F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ACC8-5A8E-47F8-B7E9-F1E71D75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8794-43D8-4EE4-F5B8-E6F04E0D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74BAA-E3FA-4717-C704-8AC4EE27D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EFA9D-42B7-AF28-CB7D-86631DD6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B9670-19CD-F49F-71D7-C130A7E6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7032-0C93-4B72-862C-1115E81F54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2E699-4AC7-08FD-45A6-2E4CDC13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C5277-C7F0-45F1-2265-0019E87F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ACC8-5A8E-47F8-B7E9-F1E71D75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1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BAA53-9087-B4B2-F5A5-753DF81D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FDAEF-69E9-244D-77D4-A5E0CC18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B587C-BEF1-086E-AC7D-562D61661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07032-0C93-4B72-862C-1115E81F54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7894-3380-635E-0811-F61C66ECD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4C705-C3E6-1E0E-E889-FC6F063B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2ACC8-5A8E-47F8-B7E9-F1E71D75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0AA9A4C-AF63-86AA-9B00-D8DAD1B6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78" y="243349"/>
            <a:ext cx="11567507" cy="5471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Graphic 29" descr="Medicine with solid fill">
            <a:extLst>
              <a:ext uri="{FF2B5EF4-FFF2-40B4-BE49-F238E27FC236}">
                <a16:creationId xmlns:a16="http://schemas.microsoft.com/office/drawing/2014/main" id="{91FFB7F0-5D9A-2814-06D8-9D5120C5D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1143" y="2485103"/>
            <a:ext cx="626807" cy="626807"/>
          </a:xfrm>
          <a:prstGeom prst="rect">
            <a:avLst/>
          </a:prstGeom>
        </p:spPr>
      </p:pic>
      <p:pic>
        <p:nvPicPr>
          <p:cNvPr id="31" name="Graphic 30" descr="Medicine with solid fill">
            <a:extLst>
              <a:ext uri="{FF2B5EF4-FFF2-40B4-BE49-F238E27FC236}">
                <a16:creationId xmlns:a16="http://schemas.microsoft.com/office/drawing/2014/main" id="{D5153035-FF73-7B33-067D-1FA4BB407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9414" y="3301180"/>
            <a:ext cx="626807" cy="626807"/>
          </a:xfrm>
          <a:prstGeom prst="rect">
            <a:avLst/>
          </a:prstGeom>
        </p:spPr>
      </p:pic>
      <p:pic>
        <p:nvPicPr>
          <p:cNvPr id="32" name="Graphic 31" descr="Medicine with solid fill">
            <a:extLst>
              <a:ext uri="{FF2B5EF4-FFF2-40B4-BE49-F238E27FC236}">
                <a16:creationId xmlns:a16="http://schemas.microsoft.com/office/drawing/2014/main" id="{39F319EE-7439-AB86-BE14-6B0C9B869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2581" y="2589569"/>
            <a:ext cx="626807" cy="626807"/>
          </a:xfrm>
          <a:prstGeom prst="rect">
            <a:avLst/>
          </a:prstGeom>
        </p:spPr>
      </p:pic>
      <p:pic>
        <p:nvPicPr>
          <p:cNvPr id="33" name="Graphic 32" descr="Medicine with solid fill">
            <a:extLst>
              <a:ext uri="{FF2B5EF4-FFF2-40B4-BE49-F238E27FC236}">
                <a16:creationId xmlns:a16="http://schemas.microsoft.com/office/drawing/2014/main" id="{9209300B-2017-8887-FA58-32E2A6F99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2445" y="2276165"/>
            <a:ext cx="626807" cy="626807"/>
          </a:xfrm>
          <a:prstGeom prst="rect">
            <a:avLst/>
          </a:prstGeom>
        </p:spPr>
      </p:pic>
      <p:pic>
        <p:nvPicPr>
          <p:cNvPr id="34" name="Graphic 33" descr="Medicine with solid fill">
            <a:extLst>
              <a:ext uri="{FF2B5EF4-FFF2-40B4-BE49-F238E27FC236}">
                <a16:creationId xmlns:a16="http://schemas.microsoft.com/office/drawing/2014/main" id="{C9C4ABB1-4A00-C9D4-7B46-CA8B06A97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6064" y="3216376"/>
            <a:ext cx="626807" cy="626807"/>
          </a:xfrm>
          <a:prstGeom prst="rect">
            <a:avLst/>
          </a:prstGeom>
        </p:spPr>
      </p:pic>
      <p:pic>
        <p:nvPicPr>
          <p:cNvPr id="35" name="Graphic 34" descr="Medicine with solid fill">
            <a:extLst>
              <a:ext uri="{FF2B5EF4-FFF2-40B4-BE49-F238E27FC236}">
                <a16:creationId xmlns:a16="http://schemas.microsoft.com/office/drawing/2014/main" id="{B4F355E9-F9D3-2843-CBBD-C17DFF28A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4626" y="2993920"/>
            <a:ext cx="626807" cy="626807"/>
          </a:xfrm>
          <a:prstGeom prst="rect">
            <a:avLst/>
          </a:prstGeom>
        </p:spPr>
      </p:pic>
      <p:pic>
        <p:nvPicPr>
          <p:cNvPr id="36" name="Graphic 35" descr="Medicine with solid fill">
            <a:extLst>
              <a:ext uri="{FF2B5EF4-FFF2-40B4-BE49-F238E27FC236}">
                <a16:creationId xmlns:a16="http://schemas.microsoft.com/office/drawing/2014/main" id="{B68F9612-20F1-A7D6-4983-165EFB8E7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3188" y="2828002"/>
            <a:ext cx="626807" cy="626807"/>
          </a:xfrm>
          <a:prstGeom prst="rect">
            <a:avLst/>
          </a:prstGeom>
        </p:spPr>
      </p:pic>
      <p:pic>
        <p:nvPicPr>
          <p:cNvPr id="37" name="Graphic 36" descr="Medicine with solid fill">
            <a:extLst>
              <a:ext uri="{FF2B5EF4-FFF2-40B4-BE49-F238E27FC236}">
                <a16:creationId xmlns:a16="http://schemas.microsoft.com/office/drawing/2014/main" id="{29409B18-0B98-A668-29F3-244F164C4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1750" y="3368775"/>
            <a:ext cx="626807" cy="62680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C386E6D-50D3-B542-C52A-E8EFA0B02682}"/>
              </a:ext>
            </a:extLst>
          </p:cNvPr>
          <p:cNvSpPr/>
          <p:nvPr/>
        </p:nvSpPr>
        <p:spPr>
          <a:xfrm>
            <a:off x="589935" y="1386348"/>
            <a:ext cx="9003891" cy="546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3B476DF-2981-7F36-87CB-B415D1359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038" y="1533831"/>
            <a:ext cx="9097103" cy="41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2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70484-2E3F-FF73-77F5-F788D4C99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D154C1-F8B0-6642-A7C7-39EAEFA9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17" y="1387566"/>
            <a:ext cx="5217492" cy="528104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E7AA6FF-F42A-7F56-DA45-6A9EB4EC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002" y="1387566"/>
            <a:ext cx="6158701" cy="273717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85A9E20-19A4-E8A8-6F87-80C78F7B7F7B}"/>
              </a:ext>
            </a:extLst>
          </p:cNvPr>
          <p:cNvSpPr/>
          <p:nvPr/>
        </p:nvSpPr>
        <p:spPr>
          <a:xfrm>
            <a:off x="8487926" y="1482563"/>
            <a:ext cx="3250905" cy="464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0168990-B9FE-870C-359F-3821CCF21D05}"/>
              </a:ext>
            </a:extLst>
          </p:cNvPr>
          <p:cNvSpPr/>
          <p:nvPr/>
        </p:nvSpPr>
        <p:spPr>
          <a:xfrm>
            <a:off x="1265642" y="2035278"/>
            <a:ext cx="1470183" cy="37608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6837.5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902648-7712-5E2B-D798-58F42A154273}"/>
              </a:ext>
            </a:extLst>
          </p:cNvPr>
          <p:cNvSpPr/>
          <p:nvPr/>
        </p:nvSpPr>
        <p:spPr>
          <a:xfrm>
            <a:off x="208003" y="2035277"/>
            <a:ext cx="544165" cy="438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1532574-2BF6-8F13-B225-0B2146AECB1F}"/>
              </a:ext>
            </a:extLst>
          </p:cNvPr>
          <p:cNvSpPr/>
          <p:nvPr/>
        </p:nvSpPr>
        <p:spPr>
          <a:xfrm>
            <a:off x="3449372" y="5157874"/>
            <a:ext cx="1470183" cy="376083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271.2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C36ABD-171D-9C63-AEEE-AC405219F736}"/>
              </a:ext>
            </a:extLst>
          </p:cNvPr>
          <p:cNvSpPr/>
          <p:nvPr/>
        </p:nvSpPr>
        <p:spPr>
          <a:xfrm>
            <a:off x="823998" y="6239856"/>
            <a:ext cx="2297792" cy="464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Average Prescriptions by Top Ten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2D5764-4BBD-8519-775C-ACB08D53116D}"/>
              </a:ext>
            </a:extLst>
          </p:cNvPr>
          <p:cNvSpPr/>
          <p:nvPr/>
        </p:nvSpPr>
        <p:spPr>
          <a:xfrm>
            <a:off x="3193619" y="6227898"/>
            <a:ext cx="2204289" cy="464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Average </a:t>
            </a:r>
            <a:r>
              <a:rPr lang="en-US" sz="1400" dirty="0">
                <a:solidFill>
                  <a:schemeClr val="tx1"/>
                </a:solidFill>
              </a:rPr>
              <a:t>Prescriptions</a:t>
            </a:r>
            <a:r>
              <a:rPr lang="en-US" sz="1600" dirty="0">
                <a:solidFill>
                  <a:schemeClr val="tx1"/>
                </a:solidFill>
              </a:rPr>
              <a:t> by Rest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75A6A2-9AD7-919A-F25E-188B5894DF9A}"/>
              </a:ext>
            </a:extLst>
          </p:cNvPr>
          <p:cNvSpPr/>
          <p:nvPr/>
        </p:nvSpPr>
        <p:spPr>
          <a:xfrm>
            <a:off x="480085" y="1479106"/>
            <a:ext cx="4718721" cy="520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Prescriptions Given (Opioids)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EB827AF3-C561-0757-D0C0-872C5772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14" y="263038"/>
            <a:ext cx="10971372" cy="798753"/>
          </a:xfrm>
        </p:spPr>
        <p:txBody>
          <a:bodyPr>
            <a:noAutofit/>
          </a:bodyPr>
          <a:lstStyle/>
          <a:p>
            <a:pPr algn="ctr"/>
            <a:r>
              <a:rPr lang="en-US" altLang="ko-KR" sz="5800" dirty="0">
                <a:solidFill>
                  <a:schemeClr val="tx1"/>
                </a:solidFill>
              </a:rPr>
              <a:t>Top Prescribers</a:t>
            </a:r>
            <a:endParaRPr lang="ko-KR" altLang="en-US" sz="5800" dirty="0">
              <a:solidFill>
                <a:schemeClr val="tx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C6B5FA0-8D58-2E55-2A6B-C9CB6EDC6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619" y="4218133"/>
            <a:ext cx="3879480" cy="217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0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Noto Sans</vt:lpstr>
      <vt:lpstr>Office Theme</vt:lpstr>
      <vt:lpstr>PowerPoint Presentation</vt:lpstr>
      <vt:lpstr>Top Prescribers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Cho</dc:creator>
  <cp:lastModifiedBy>K Cho</cp:lastModifiedBy>
  <cp:revision>3</cp:revision>
  <dcterms:created xsi:type="dcterms:W3CDTF">2024-11-07T15:57:41Z</dcterms:created>
  <dcterms:modified xsi:type="dcterms:W3CDTF">2024-11-07T19:26:47Z</dcterms:modified>
</cp:coreProperties>
</file>