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260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4697" autoAdjust="0"/>
  </p:normalViewPr>
  <p:slideViewPr>
    <p:cSldViewPr snapToGrid="0">
      <p:cViewPr varScale="1">
        <p:scale>
          <a:sx n="46" d="100"/>
          <a:sy n="46" d="100"/>
        </p:scale>
        <p:origin x="1814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24933-E0B4-4782-8C40-2E14E4BDFD8D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6D45DF-B644-4DDF-B16A-166303513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1649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Accounts for less than 2% of the burials, but arguably the most interesting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6D45DF-B644-4DDF-B16A-16630351393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1420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6D45DF-B644-4DDF-B16A-16630351393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2705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6D45DF-B644-4DDF-B16A-16630351393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9016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033AC-DB0B-784A-618F-EF98B530EF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9C00D0-4711-BA6E-00BD-FFA97F751A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9B4F6C-A1EF-3BEF-A021-A47781D83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E61E8-4120-4E37-9DD0-44DCCE4925EE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72F4C7-714A-DD77-5DEB-B9FFCE84B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AEC87B-465A-D5F2-ABAC-98C85320C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2A176-B664-4C4D-8423-C6B1E3EFF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040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50239-A6AD-C6A0-AA69-7E25F6CC6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433B62-E3EE-834B-FC44-AC758F3509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52ECD-ED69-1530-3524-81DD9D3E2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E61E8-4120-4E37-9DD0-44DCCE4925EE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14E41A-D565-F18E-D20B-748C572FB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3B5FFE-122C-120F-911E-2D6792E2E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2A176-B664-4C4D-8423-C6B1E3EFF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47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D4460E-AC1B-2572-A560-AE01C6A773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CAE682-E3AD-EB33-6A5D-22933CAC58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36AD95-B36E-0604-D9FD-A2F9C69B4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E61E8-4120-4E37-9DD0-44DCCE4925EE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675699-FDA2-5221-ABA8-78A6F7D5D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B84B52-A5F4-6AC5-B848-BB6165D62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2A176-B664-4C4D-8423-C6B1E3EFF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922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11C68-0763-CD00-9434-216D8DD2D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E756D2-8293-FBA9-967E-BAD43ADE1C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8DEA20-B623-FC6B-94EB-E19FF4281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E61E8-4120-4E37-9DD0-44DCCE4925EE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263C9F-0E41-E35A-6415-ABA053792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391471-5F07-63BE-9160-10C2AB707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2A176-B664-4C4D-8423-C6B1E3EFF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065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4FB46-5A5F-E8F3-B6FF-301C0AA5C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ACDB02-B833-2277-78B5-99B21E7A8A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4F64D-977E-D4A5-073D-853E092C3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E61E8-4120-4E37-9DD0-44DCCE4925EE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7AE8E5-1CE6-1BA5-F1A4-8976719AC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AD13D6-CC52-DA15-A064-540AF01FB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2A176-B664-4C4D-8423-C6B1E3EFF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32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A660A-ACEE-449E-3584-D5AE0FE82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23F55A-FD5A-0B0E-1204-C75958C69F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9D71E0-EA02-5D45-47E4-3E10E3201F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A3CE4A-EAE3-0CFD-F0D3-ABF98C5B6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E61E8-4120-4E37-9DD0-44DCCE4925EE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9BC396-6120-836F-8593-1B776EE3B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263D90-4240-71B1-D81A-7869DF97D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2A176-B664-4C4D-8423-C6B1E3EFF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996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96F45-7B5D-0553-B061-760127598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3906B0-8A0A-87AA-9426-7BC75C6EFE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76B1EB-CA06-8221-9E3E-E440ECFC6E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AC2363-248B-363C-0756-8E16084BB0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CFEE78-71EE-93BC-AB63-A30342972A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23135E-0177-06C3-E923-8B3E71A4B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E61E8-4120-4E37-9DD0-44DCCE4925EE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686312-57E7-5536-8E24-A3CC89563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699760-6703-59D4-AFE4-0B00C1596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2A176-B664-4C4D-8423-C6B1E3EFF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752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FA551-AA95-228C-6D91-B6EC923BB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3C5C34-FE32-B782-969E-7D8EAE213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E61E8-4120-4E37-9DD0-44DCCE4925EE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0ADA7F-50F3-3DF2-983A-FB780BD7D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F086D4-3277-3AF7-387B-F671FA69A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2A176-B664-4C4D-8423-C6B1E3EFF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085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8F9253-2DE5-F72F-3F9D-664DCA415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E61E8-4120-4E37-9DD0-44DCCE4925EE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957BDB-56F1-33DD-DF36-ED8082D6D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9E605A-0C1A-9A49-E895-064E53624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2A176-B664-4C4D-8423-C6B1E3EFF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79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73086-7731-8DF2-5D94-9E25A4F0E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D82177-70FE-4E98-566A-C0CC88472C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0180D3-55C9-6651-829E-85319BB85B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3345AC-FB1A-BB33-A610-0CB858DAE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E61E8-4120-4E37-9DD0-44DCCE4925EE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1110AD-1E97-1ABB-B9F2-50E0463D1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546841-E205-D6CC-7EFF-6B70F00BD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2A176-B664-4C4D-8423-C6B1E3EFF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038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52113-9F0B-02C9-D872-83E267658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69F5EF-9386-9BA2-671D-AFA7D96F94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93E883-ADCF-6D68-A39D-AD787A9D5B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7F73C1-54D0-AE73-7613-B182BEC98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E61E8-4120-4E37-9DD0-44DCCE4925EE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5BB920-B156-7C54-7304-8BBE9CB28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2704A2-6EE2-955D-D3B6-B0DA97F8E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2A176-B664-4C4D-8423-C6B1E3EFF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739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D28B42-8F34-D4A5-5DEA-5E59B90CD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965530-DA0D-DB1D-1D8C-0C8B0C5F3D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C108A3-1006-81C5-EBB3-95F06974FF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F1E61E8-4120-4E37-9DD0-44DCCE4925EE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987FAC-8E98-7975-E6F8-4C2B8F7293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2DB4EA-6EC1-BD4C-4E44-222D6475C3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1F2A176-B664-4C4D-8423-C6B1E3EFF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2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67F177-4963-4B27-7D74-C2A569023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 Didn’t See That Coming</a:t>
            </a:r>
          </a:p>
        </p:txBody>
      </p:sp>
      <p:sp>
        <p:nvSpPr>
          <p:cNvPr id="48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F1E8AD3-B976-8B71-A633-2082E7CCBF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936" y="2807208"/>
            <a:ext cx="3429000" cy="341071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200" dirty="0"/>
              <a:t>There are close to 20,000 known burials at the Nashville City Cemetery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200" dirty="0"/>
              <a:t>340 of those individuals met a most unexpected death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endParaRPr lang="en-US" sz="2200" dirty="0"/>
          </a:p>
          <a:p>
            <a:pPr indent="-228600">
              <a:buFont typeface="Arial" panose="020B0604020202020204" pitchFamily="34" charset="0"/>
              <a:buChar char="•"/>
            </a:pPr>
            <a:endParaRPr lang="en-US" sz="2200" dirty="0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D61AD4F2-BCA8-AF53-FD8B-2E3DA1CDF8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4296" y="1025276"/>
            <a:ext cx="6903720" cy="4807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576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0661D7-6FFD-C34D-0D92-D3D6FB11E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dirty="0"/>
              <a:t>Causes of Death</a:t>
            </a:r>
            <a:br>
              <a:rPr lang="en-US" sz="4600" dirty="0"/>
            </a:br>
            <a:endParaRPr lang="en-US" sz="4600" dirty="0"/>
          </a:p>
        </p:txBody>
      </p:sp>
      <p:sp>
        <p:nvSpPr>
          <p:cNvPr id="13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0EBA437F-8D5B-826A-CBE0-380D2EF900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69662" y="2909771"/>
            <a:ext cx="4243589" cy="3320668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1800" dirty="0"/>
              <a:t>Some of these deaths were very specific: </a:t>
            </a:r>
          </a:p>
          <a:p>
            <a:pPr marL="742950" lvl="1" indent="-228600">
              <a:buFont typeface="Arial" panose="020B0604020202020204" pitchFamily="34" charset="0"/>
              <a:buChar char="•"/>
            </a:pPr>
            <a:r>
              <a:rPr lang="en-US" sz="1600" dirty="0"/>
              <a:t>“Kicked by a horse”</a:t>
            </a:r>
          </a:p>
          <a:p>
            <a:pPr marL="742950" lvl="1" indent="-228600">
              <a:buFont typeface="Arial" panose="020B0604020202020204" pitchFamily="34" charset="0"/>
              <a:buChar char="•"/>
            </a:pPr>
            <a:r>
              <a:rPr lang="en-US" sz="1600" dirty="0"/>
              <a:t>“Fell through the hatch on a boat”</a:t>
            </a:r>
          </a:p>
          <a:p>
            <a:pPr marL="742950" lvl="1" indent="-228600">
              <a:buFont typeface="Arial" panose="020B0604020202020204" pitchFamily="34" charset="0"/>
              <a:buChar char="•"/>
            </a:pPr>
            <a:r>
              <a:rPr lang="en-US" sz="1600" dirty="0"/>
              <a:t>“Killed by explosion of powder in cap factory”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endParaRPr lang="en-US" sz="1800" dirty="0"/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800" dirty="0"/>
              <a:t>Others, more general:</a:t>
            </a:r>
          </a:p>
          <a:p>
            <a:pPr marL="742950" lvl="1" indent="-228600">
              <a:buFont typeface="Arial" panose="020B0604020202020204" pitchFamily="34" charset="0"/>
              <a:buChar char="•"/>
            </a:pPr>
            <a:r>
              <a:rPr lang="en-US" sz="1600" dirty="0"/>
              <a:t>“Poison”</a:t>
            </a:r>
          </a:p>
          <a:p>
            <a:pPr marL="742950" lvl="1" indent="-228600">
              <a:buFont typeface="Arial" panose="020B0604020202020204" pitchFamily="34" charset="0"/>
              <a:buChar char="•"/>
            </a:pPr>
            <a:r>
              <a:rPr lang="en-US" sz="1600" dirty="0"/>
              <a:t>“Drowning”</a:t>
            </a:r>
          </a:p>
          <a:p>
            <a:pPr marL="742950" lvl="1" indent="-228600">
              <a:buFont typeface="Arial" panose="020B0604020202020204" pitchFamily="34" charset="0"/>
              <a:buChar char="•"/>
            </a:pPr>
            <a:r>
              <a:rPr lang="en-US" sz="1600" dirty="0"/>
              <a:t>“Burn”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endParaRPr lang="en-US" sz="1500" dirty="0"/>
          </a:p>
          <a:p>
            <a:pPr marL="285750" indent="-228600">
              <a:buFont typeface="Arial" panose="020B0604020202020204" pitchFamily="34" charset="0"/>
              <a:buChar char="•"/>
            </a:pPr>
            <a:endParaRPr lang="en-US" sz="1500" dirty="0"/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6E9B5F48-E9E7-0827-3145-2E840254BA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 l="22116" r="21464"/>
          <a:stretch>
            <a:fillRect/>
          </a:stretch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491041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8E9C74-9FDA-4B97-AD95-B7D2FEB1A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I’ll Take Two</a:t>
            </a:r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238257-8452-AA28-DFCC-D4BDC380AF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872899"/>
            <a:ext cx="4243589" cy="3320668"/>
          </a:xfrm>
        </p:spPr>
        <p:txBody>
          <a:bodyPr vert="horz" lIns="91440" tIns="45720" rIns="91440" bIns="45720" rtlCol="0">
            <a:normAutofit fontScale="92500"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200" dirty="0"/>
              <a:t>There are two people here at the Nashville City Cemetery that were the unfortunate victims of a horrible accident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200" dirty="0" err="1"/>
              <a:t>Wm.R</a:t>
            </a:r>
            <a:r>
              <a:rPr lang="en-US" sz="2200" dirty="0"/>
              <a:t>. Tadlock &amp; Charles Bradbery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200" dirty="0"/>
              <a:t>On June 16, 1855 a portion of the old suspension bridge (present day Woodland Street Bridge) collapsed, resulting in their falling into the river and drowning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2568AEB-5003-D510-DFF3-BFBD821FC1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 l="4056" r="26735" b="1"/>
          <a:stretch>
            <a:fillRect/>
          </a:stretch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8618121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1128</TotalTime>
  <Words>155</Words>
  <Application>Microsoft Office PowerPoint</Application>
  <PresentationFormat>Widescreen</PresentationFormat>
  <Paragraphs>21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I Didn’t See That Coming</vt:lpstr>
      <vt:lpstr>Causes of Death </vt:lpstr>
      <vt:lpstr>I’ll Take Two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Daniel Zapata</dc:creator>
  <cp:lastModifiedBy>Daniel Zapata</cp:lastModifiedBy>
  <cp:revision>6</cp:revision>
  <dcterms:created xsi:type="dcterms:W3CDTF">2025-05-22T20:17:05Z</dcterms:created>
  <dcterms:modified xsi:type="dcterms:W3CDTF">2025-05-23T15:05:11Z</dcterms:modified>
</cp:coreProperties>
</file>