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61" r:id="rId7"/>
    <p:sldId id="257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8132" autoAdjust="0"/>
  </p:normalViewPr>
  <p:slideViewPr>
    <p:cSldViewPr snapToGrid="0">
      <p:cViewPr varScale="1">
        <p:scale>
          <a:sx n="55" d="100"/>
          <a:sy n="55" d="100"/>
        </p:scale>
        <p:origin x="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3482-A776-5D41-94AF-7777580B3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0229E-69CD-5C9E-2732-C8A7CF43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5EB8-09BA-AD8B-B3F6-B21B68AB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45EA-6C27-D405-FDCA-3A83546A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861C-DFED-F8C1-ADDB-68FDC06C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0BD5-3E6A-2493-EC28-E3F9633D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14FBB-AE4D-E20F-2236-56BBC9ADB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DA20-A4F2-F620-1281-BE24B094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4246-14B1-B02F-4AB6-5BA0B918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CA5A-EE5C-5714-7DD8-D2053C6E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37532-C443-89CD-9228-910C661E7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2F90E-67AA-19FF-E743-F0306D91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3C9E-73AF-DE6A-FCDB-FFBC953F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07F9A-9FD2-9EDC-E687-17F537BD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46DC-4369-E95F-3127-4164CCEC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8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69E3-4FF5-1C89-F280-A0A92E9A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9BA6E-8124-F517-A1ED-8266F654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2B53-A97A-A652-A505-541BD98F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C99C-277A-1BF8-7596-EFE90070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3EA42-011B-3BA1-73A0-8CBA1B8A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6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897B-5DE5-5C22-B596-DC9B114D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A42C1-9603-C1C0-1D48-51058D2FF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0ABA-2E1C-C0F2-71D2-6355A288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99AF8-3C8D-2E45-3C68-66F6002C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99BF7-F136-5FEC-8F7E-3D8E119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0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41CA-F5B3-F1E4-9CC8-3CC94820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2EC0-6856-CD83-5C3E-4F6DB7833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3F6FF-9178-D2E6-EBE8-55A6E5C43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6A27E-3DFB-86F8-6E42-83C2B114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541CA-074F-6A9F-C961-92D5A156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91F5A-6FF3-1C95-C183-C10E2C94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8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D011-7C7E-454D-1E56-81DE0303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CB771-4215-EED7-636C-356808E2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E697D-1861-835D-BDF0-87DBABB7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EF288-4E3B-9751-783B-0C83AB071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0EE71-AD47-F7E8-FEB6-32019876B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364B2-9DA1-2A50-C36A-419947A7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BBAB1-467C-44A5-D51E-9513BFFA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F78A6-144D-17A4-E217-D628ACA9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8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27A3-45E0-47E5-D714-D9951B68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32182-B486-CD41-DB85-A874B4DD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0CFB0-B8BC-311E-2EDA-61B6E676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DD8C8-3D06-3D5A-B314-ABCF3B8B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8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CFD47-5DA2-44B4-C390-B6D7DF18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492C7-C311-68A2-8A5C-E58E1E7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64870-C1AF-1DD2-B187-32A32A32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9546-71A5-A227-6953-9795D986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1DFB-EC4D-7CCF-2EAC-55D799FF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F6105-EC2F-061E-BD60-BB09C6D32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8CA28-CD52-2687-B2C3-B23B8D42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6472C-F157-6F05-F630-52CF893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8313D-DDBA-455E-3C5D-E8DEFABD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7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E30A-B199-B136-5BF8-C6F4503D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AEF62-AC15-760E-B052-1737A6F6C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E2C52-FDAB-23B6-0508-198B30E0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07206-3A4C-CF18-FC8C-1A5A9705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792AB-A2A2-CF87-47F4-3B0EDDA3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873C4-1006-1DA2-CD85-65FB982F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E5E13-60AB-C7BA-CEEB-8736BE85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2DF25-9CAA-4565-1BF6-082FE1308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F74EF-774F-4A8F-1FD7-965AD289B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F1BDB-3172-46B8-BFDE-CF02C884FF9D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4715-B5E0-8099-2CDD-A8E6F6708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78FB-1521-A8AE-FECF-074CF38D5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93B7F-0C32-4FC2-97D7-C858F9F20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5CFFF-8214-763B-5E33-594465D16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litary cemetery in twilight">
            <a:extLst>
              <a:ext uri="{FF2B5EF4-FFF2-40B4-BE49-F238E27FC236}">
                <a16:creationId xmlns:a16="http://schemas.microsoft.com/office/drawing/2014/main" id="{6F3B7864-1454-885A-4829-00BA3EF4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1" b="20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6D778-9409-3E06-744F-6D89EFF48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/>
              <a:t>The Historic Nashville City Cemetery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73C00-7CBA-B99D-11EC-A84AB05EE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/>
              <a:t>And How It’s Records Help Document the Horrible History of Chattel Slavery in the United States of America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36E5-42B2-3910-A74E-BDDE95775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96450-816B-B2C9-8939-0BA6AB1DF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ilitary cemetery in twilight">
            <a:extLst>
              <a:ext uri="{FF2B5EF4-FFF2-40B4-BE49-F238E27FC236}">
                <a16:creationId xmlns:a16="http://schemas.microsoft.com/office/drawing/2014/main" id="{F39FDD94-CB92-C959-4D20-3380A9209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B50D0-BCEE-7BF9-CCF6-251878DA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32" y="176374"/>
            <a:ext cx="10441536" cy="66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9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CDB1F-EF2F-CF9A-7A02-F7020D8F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8EE8-D12C-7C04-1AF0-69AA27678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3D022-C594-352C-6A4A-D3CF09DE1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ilitary cemetery in twilight">
            <a:extLst>
              <a:ext uri="{FF2B5EF4-FFF2-40B4-BE49-F238E27FC236}">
                <a16:creationId xmlns:a16="http://schemas.microsoft.com/office/drawing/2014/main" id="{67880898-8814-EAFC-1709-494CB385C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A82384-19D5-E868-3421-487744ECF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740"/>
            <a:ext cx="12192000" cy="73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F294-A686-A06B-6287-D13C2998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FCE2-956F-5F3D-C36B-98351FE86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75A0E-6855-3BFD-FAD0-6048BE8B3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ilitary cemetery in twilight">
            <a:extLst>
              <a:ext uri="{FF2B5EF4-FFF2-40B4-BE49-F238E27FC236}">
                <a16:creationId xmlns:a16="http://schemas.microsoft.com/office/drawing/2014/main" id="{1DA29950-26E6-1EAF-0651-BE94F3D9D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23445-AC58-DB1B-5C5A-DE0D3B76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09981" cy="61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7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64C2C-22A4-E7EF-67B2-30EFE6F9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3AD4-1F0C-3AA1-9698-F71128D14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37EDA-BB53-E69C-D4B6-884ED0135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ilitary cemetery in twilight">
            <a:extLst>
              <a:ext uri="{FF2B5EF4-FFF2-40B4-BE49-F238E27FC236}">
                <a16:creationId xmlns:a16="http://schemas.microsoft.com/office/drawing/2014/main" id="{ED2643A0-1C14-5C06-4153-D51E4F203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480181-BB62-6BC1-EBB7-50536CB86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977" y="0"/>
            <a:ext cx="775802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53D03-3A11-31A7-3DE2-35A6E61C17FA}"/>
              </a:ext>
            </a:extLst>
          </p:cNvPr>
          <p:cNvSpPr txBox="1"/>
          <p:nvPr/>
        </p:nvSpPr>
        <p:spPr>
          <a:xfrm>
            <a:off x="428445" y="376516"/>
            <a:ext cx="3004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*Free include recodes noted as f. w. c. and f. m. c.</a:t>
            </a:r>
          </a:p>
        </p:txBody>
      </p:sp>
    </p:spTree>
    <p:extLst>
      <p:ext uri="{BB962C8B-B14F-4D97-AF65-F5344CB8AC3E}">
        <p14:creationId xmlns:p14="http://schemas.microsoft.com/office/powerpoint/2010/main" val="153704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5060A-97BB-3159-107F-27EFF6833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8993-B311-BF8C-EE59-7014450E2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0EEA4-7D1B-7FB7-B02B-EE7C6D05D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Military cemetery in twilight">
            <a:extLst>
              <a:ext uri="{FF2B5EF4-FFF2-40B4-BE49-F238E27FC236}">
                <a16:creationId xmlns:a16="http://schemas.microsoft.com/office/drawing/2014/main" id="{4924D944-BEEA-47DD-F91F-3E7A099B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30A425-BE6D-97E5-454A-577FC06E56B0}"/>
              </a:ext>
            </a:extLst>
          </p:cNvPr>
          <p:cNvSpPr txBox="1"/>
          <p:nvPr/>
        </p:nvSpPr>
        <p:spPr>
          <a:xfrm>
            <a:off x="960408" y="173038"/>
            <a:ext cx="11231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Black girl		Age 12	slave of Mrs. Clough</a:t>
            </a:r>
          </a:p>
          <a:p>
            <a:r>
              <a:rPr lang="en-US" sz="2800" dirty="0" err="1"/>
              <a:t>Coloured</a:t>
            </a:r>
            <a:r>
              <a:rPr lang="en-US" sz="2800" dirty="0"/>
              <a:t> Man 	Age 0		slave of J. McEwing</a:t>
            </a:r>
          </a:p>
        </p:txBody>
      </p:sp>
    </p:spTree>
    <p:extLst>
      <p:ext uri="{BB962C8B-B14F-4D97-AF65-F5344CB8AC3E}">
        <p14:creationId xmlns:p14="http://schemas.microsoft.com/office/powerpoint/2010/main" val="423789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5528FCE111DC4F99D43CF1AD52231E" ma:contentTypeVersion="1" ma:contentTypeDescription="Create a new document." ma:contentTypeScope="" ma:versionID="679ad2d50789141deec9bdb4edc9d6cf">
  <xsd:schema xmlns:xsd="http://www.w3.org/2001/XMLSchema" xmlns:xs="http://www.w3.org/2001/XMLSchema" xmlns:p="http://schemas.microsoft.com/office/2006/metadata/properties" xmlns:ns3="b11d66b2-46a4-47a5-8159-e9e1aee59352" targetNamespace="http://schemas.microsoft.com/office/2006/metadata/properties" ma:root="true" ma:fieldsID="e6f0185d03754619148a35ee6cd21591" ns3:_="">
    <xsd:import namespace="b11d66b2-46a4-47a5-8159-e9e1aee5935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1d66b2-46a4-47a5-8159-e9e1aee5935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8361D1-2305-471E-80B4-97CF40E280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1d66b2-46a4-47a5-8159-e9e1aee59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CF6DDC-52EE-4FA7-A6BD-DCB80049CF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A6B028-D61B-42FA-9A42-D2574620DB8F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b11d66b2-46a4-47a5-8159-e9e1aee5935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The Historic Nashville City Cemetery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Wilhoite</dc:creator>
  <cp:lastModifiedBy>William Wilhoite</cp:lastModifiedBy>
  <cp:revision>2</cp:revision>
  <dcterms:created xsi:type="dcterms:W3CDTF">2025-05-23T13:41:21Z</dcterms:created>
  <dcterms:modified xsi:type="dcterms:W3CDTF">2025-05-23T16:17:52Z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0x010100AA5528FCE111DC4F99D43CF1AD52231E</vt:lpwstr>
  </property>
</Properties>
</file>