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8"/>
  </p:notesMasterIdLst>
  <p:handoutMasterIdLst>
    <p:handoutMasterId r:id="rId9"/>
  </p:handoutMasterIdLst>
  <p:sldIdLst>
    <p:sldId id="323" r:id="rId5"/>
    <p:sldId id="321" r:id="rId6"/>
    <p:sldId id="322" r:id="rId7"/>
  </p:sldIdLst>
  <p:sldSz cx="7772400" cy="10058400"/>
  <p:notesSz cx="6858000" cy="9144000"/>
  <p:defaultTextStyle>
    <a:defPPr>
      <a:defRPr lang="en-US"/>
    </a:defPPr>
    <a:lvl1pPr marL="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C10F92"/>
    <a:srgbClr val="4B8D8B"/>
    <a:srgbClr val="217990"/>
    <a:srgbClr val="F0C44A"/>
    <a:srgbClr val="7A0000"/>
    <a:srgbClr val="1A4039"/>
    <a:srgbClr val="53CAFF"/>
    <a:srgbClr val="843C0C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BA3B0-7C87-4D65-AB87-6F5B17ED801B}" v="19" dt="2022-05-19T22:11:41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3" autoAdjust="0"/>
  </p:normalViewPr>
  <p:slideViewPr>
    <p:cSldViewPr snapToGrid="0">
      <p:cViewPr varScale="1">
        <p:scale>
          <a:sx n="76" d="100"/>
          <a:sy n="76" d="100"/>
        </p:scale>
        <p:origin x="22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Della Russo" userId="626dbbb9f009ab86" providerId="LiveId" clId="{904BA3B0-7C87-4D65-AB87-6F5B17ED801B}"/>
    <pc:docChg chg="undo custSel addSld delSld modSld">
      <pc:chgData name="Lauren Della Russo" userId="626dbbb9f009ab86" providerId="LiveId" clId="{904BA3B0-7C87-4D65-AB87-6F5B17ED801B}" dt="2022-05-19T22:18:45.928" v="363" actId="255"/>
      <pc:docMkLst>
        <pc:docMk/>
      </pc:docMkLst>
      <pc:sldChg chg="modSp mod">
        <pc:chgData name="Lauren Della Russo" userId="626dbbb9f009ab86" providerId="LiveId" clId="{904BA3B0-7C87-4D65-AB87-6F5B17ED801B}" dt="2022-05-19T22:14:17.608" v="251" actId="20577"/>
        <pc:sldMkLst>
          <pc:docMk/>
          <pc:sldMk cId="89873361" sldId="321"/>
        </pc:sldMkLst>
        <pc:spChg chg="mod">
          <ac:chgData name="Lauren Della Russo" userId="626dbbb9f009ab86" providerId="LiveId" clId="{904BA3B0-7C87-4D65-AB87-6F5B17ED801B}" dt="2022-05-19T22:13:00.642" v="238" actId="14100"/>
          <ac:spMkLst>
            <pc:docMk/>
            <pc:sldMk cId="89873361" sldId="321"/>
            <ac:spMk id="5" creationId="{ABDA17F4-6830-47B3-8215-F70C57FCEC4A}"/>
          </ac:spMkLst>
        </pc:spChg>
        <pc:spChg chg="mod">
          <ac:chgData name="Lauren Della Russo" userId="626dbbb9f009ab86" providerId="LiveId" clId="{904BA3B0-7C87-4D65-AB87-6F5B17ED801B}" dt="2022-05-19T22:14:17.608" v="251" actId="20577"/>
          <ac:spMkLst>
            <pc:docMk/>
            <pc:sldMk cId="89873361" sldId="321"/>
            <ac:spMk id="6" creationId="{B549E77E-D10C-48F4-9298-832169D2D9B8}"/>
          </ac:spMkLst>
        </pc:spChg>
        <pc:picChg chg="mod">
          <ac:chgData name="Lauren Della Russo" userId="626dbbb9f009ab86" providerId="LiveId" clId="{904BA3B0-7C87-4D65-AB87-6F5B17ED801B}" dt="2022-05-19T22:13:48.425" v="247" actId="1076"/>
          <ac:picMkLst>
            <pc:docMk/>
            <pc:sldMk cId="89873361" sldId="321"/>
            <ac:picMk id="8" creationId="{75AD5CA6-1E23-4292-A03B-E96C73FE267C}"/>
          </ac:picMkLst>
        </pc:picChg>
      </pc:sldChg>
      <pc:sldChg chg="addSp delSp modSp new mod setBg modClrScheme chgLayout">
        <pc:chgData name="Lauren Della Russo" userId="626dbbb9f009ab86" providerId="LiveId" clId="{904BA3B0-7C87-4D65-AB87-6F5B17ED801B}" dt="2022-05-19T22:18:45.928" v="363" actId="255"/>
        <pc:sldMkLst>
          <pc:docMk/>
          <pc:sldMk cId="1279630470" sldId="322"/>
        </pc:sldMkLst>
        <pc:spChg chg="del mod ord">
          <ac:chgData name="Lauren Della Russo" userId="626dbbb9f009ab86" providerId="LiveId" clId="{904BA3B0-7C87-4D65-AB87-6F5B17ED801B}" dt="2022-05-19T21:59:41.111" v="15" actId="700"/>
          <ac:spMkLst>
            <pc:docMk/>
            <pc:sldMk cId="1279630470" sldId="322"/>
            <ac:spMk id="2" creationId="{E3971E49-5938-03EA-D28E-763A666F8712}"/>
          </ac:spMkLst>
        </pc:spChg>
        <pc:spChg chg="del">
          <ac:chgData name="Lauren Della Russo" userId="626dbbb9f009ab86" providerId="LiveId" clId="{904BA3B0-7C87-4D65-AB87-6F5B17ED801B}" dt="2022-05-19T21:59:25.276" v="14" actId="478"/>
          <ac:spMkLst>
            <pc:docMk/>
            <pc:sldMk cId="1279630470" sldId="322"/>
            <ac:spMk id="3" creationId="{0F2F2FA3-BABA-E37E-0050-EB2E8683BF3F}"/>
          </ac:spMkLst>
        </pc:spChg>
        <pc:spChg chg="del">
          <ac:chgData name="Lauren Della Russo" userId="626dbbb9f009ab86" providerId="LiveId" clId="{904BA3B0-7C87-4D65-AB87-6F5B17ED801B}" dt="2022-05-19T21:59:24.719" v="13" actId="478"/>
          <ac:spMkLst>
            <pc:docMk/>
            <pc:sldMk cId="1279630470" sldId="322"/>
            <ac:spMk id="4" creationId="{864AD16E-9588-92B2-EE3F-17B9CE4091C2}"/>
          </ac:spMkLst>
        </pc:spChg>
        <pc:spChg chg="del">
          <ac:chgData name="Lauren Della Russo" userId="626dbbb9f009ab86" providerId="LiveId" clId="{904BA3B0-7C87-4D65-AB87-6F5B17ED801B}" dt="2022-05-19T21:59:24.192" v="12" actId="478"/>
          <ac:spMkLst>
            <pc:docMk/>
            <pc:sldMk cId="1279630470" sldId="322"/>
            <ac:spMk id="5" creationId="{ADB66D35-EA5D-E2DD-5B9E-17466F306DCA}"/>
          </ac:spMkLst>
        </pc:spChg>
        <pc:spChg chg="del">
          <ac:chgData name="Lauren Della Russo" userId="626dbbb9f009ab86" providerId="LiveId" clId="{904BA3B0-7C87-4D65-AB87-6F5B17ED801B}" dt="2022-05-19T21:59:23.387" v="11" actId="478"/>
          <ac:spMkLst>
            <pc:docMk/>
            <pc:sldMk cId="1279630470" sldId="322"/>
            <ac:spMk id="6" creationId="{676BCCE8-654E-55BC-F5E4-DF4B49D1465E}"/>
          </ac:spMkLst>
        </pc:spChg>
        <pc:spChg chg="del">
          <ac:chgData name="Lauren Della Russo" userId="626dbbb9f009ab86" providerId="LiveId" clId="{904BA3B0-7C87-4D65-AB87-6F5B17ED801B}" dt="2022-05-19T21:59:22.359" v="10" actId="478"/>
          <ac:spMkLst>
            <pc:docMk/>
            <pc:sldMk cId="1279630470" sldId="322"/>
            <ac:spMk id="7" creationId="{3F2824D6-D7EE-DA22-6F84-7133004AB2CD}"/>
          </ac:spMkLst>
        </pc:spChg>
        <pc:spChg chg="del">
          <ac:chgData name="Lauren Della Russo" userId="626dbbb9f009ab86" providerId="LiveId" clId="{904BA3B0-7C87-4D65-AB87-6F5B17ED801B}" dt="2022-05-19T21:59:21.518" v="9" actId="478"/>
          <ac:spMkLst>
            <pc:docMk/>
            <pc:sldMk cId="1279630470" sldId="322"/>
            <ac:spMk id="8" creationId="{393D3C2A-7E4D-9EC5-B5F8-79378CA01A4B}"/>
          </ac:spMkLst>
        </pc:spChg>
        <pc:spChg chg="del">
          <ac:chgData name="Lauren Della Russo" userId="626dbbb9f009ab86" providerId="LiveId" clId="{904BA3B0-7C87-4D65-AB87-6F5B17ED801B}" dt="2022-05-19T21:59:12.002" v="8" actId="478"/>
          <ac:spMkLst>
            <pc:docMk/>
            <pc:sldMk cId="1279630470" sldId="322"/>
            <ac:spMk id="9" creationId="{C2CCC43C-6CB4-0BD0-7F81-3DCB91A62002}"/>
          </ac:spMkLst>
        </pc:spChg>
        <pc:spChg chg="del">
          <ac:chgData name="Lauren Della Russo" userId="626dbbb9f009ab86" providerId="LiveId" clId="{904BA3B0-7C87-4D65-AB87-6F5B17ED801B}" dt="2022-05-19T21:59:11.605" v="7" actId="478"/>
          <ac:spMkLst>
            <pc:docMk/>
            <pc:sldMk cId="1279630470" sldId="322"/>
            <ac:spMk id="10" creationId="{7807ABEC-6D8D-EC98-9C8A-07F5012D14A6}"/>
          </ac:spMkLst>
        </pc:spChg>
        <pc:spChg chg="del">
          <ac:chgData name="Lauren Della Russo" userId="626dbbb9f009ab86" providerId="LiveId" clId="{904BA3B0-7C87-4D65-AB87-6F5B17ED801B}" dt="2022-05-19T21:59:10.782" v="6" actId="478"/>
          <ac:spMkLst>
            <pc:docMk/>
            <pc:sldMk cId="1279630470" sldId="322"/>
            <ac:spMk id="11" creationId="{791C2F86-226F-C94F-CE6D-216E7704ABB2}"/>
          </ac:spMkLst>
        </pc:spChg>
        <pc:spChg chg="del">
          <ac:chgData name="Lauren Della Russo" userId="626dbbb9f009ab86" providerId="LiveId" clId="{904BA3B0-7C87-4D65-AB87-6F5B17ED801B}" dt="2022-05-19T21:59:10.435" v="5" actId="478"/>
          <ac:spMkLst>
            <pc:docMk/>
            <pc:sldMk cId="1279630470" sldId="322"/>
            <ac:spMk id="12" creationId="{8F39A1D8-1911-1DC9-ED38-1CD3AE1DB80C}"/>
          </ac:spMkLst>
        </pc:spChg>
        <pc:spChg chg="del">
          <ac:chgData name="Lauren Della Russo" userId="626dbbb9f009ab86" providerId="LiveId" clId="{904BA3B0-7C87-4D65-AB87-6F5B17ED801B}" dt="2022-05-19T21:59:09.667" v="4" actId="478"/>
          <ac:spMkLst>
            <pc:docMk/>
            <pc:sldMk cId="1279630470" sldId="322"/>
            <ac:spMk id="13" creationId="{29A8E839-DB98-4C32-EA07-B84334AC8E6A}"/>
          </ac:spMkLst>
        </pc:spChg>
        <pc:spChg chg="del">
          <ac:chgData name="Lauren Della Russo" userId="626dbbb9f009ab86" providerId="LiveId" clId="{904BA3B0-7C87-4D65-AB87-6F5B17ED801B}" dt="2022-05-19T21:59:08.928" v="3" actId="478"/>
          <ac:spMkLst>
            <pc:docMk/>
            <pc:sldMk cId="1279630470" sldId="322"/>
            <ac:spMk id="14" creationId="{13174A1A-463E-01BB-1BF3-141BBBF00CA9}"/>
          </ac:spMkLst>
        </pc:spChg>
        <pc:spChg chg="add mod ord">
          <ac:chgData name="Lauren Della Russo" userId="626dbbb9f009ab86" providerId="LiveId" clId="{904BA3B0-7C87-4D65-AB87-6F5B17ED801B}" dt="2022-05-19T22:18:45.928" v="363" actId="255"/>
          <ac:spMkLst>
            <pc:docMk/>
            <pc:sldMk cId="1279630470" sldId="322"/>
            <ac:spMk id="15" creationId="{494790D3-D8DE-B84A-1CE0-8BB2223EF1DA}"/>
          </ac:spMkLst>
        </pc:spChg>
        <pc:spChg chg="add del mod ord">
          <ac:chgData name="Lauren Della Russo" userId="626dbbb9f009ab86" providerId="LiveId" clId="{904BA3B0-7C87-4D65-AB87-6F5B17ED801B}" dt="2022-05-19T22:18:09.282" v="358" actId="478"/>
          <ac:spMkLst>
            <pc:docMk/>
            <pc:sldMk cId="1279630470" sldId="322"/>
            <ac:spMk id="16" creationId="{203E1ECF-5547-E0EE-F7A6-A920FD58FD2E}"/>
          </ac:spMkLst>
        </pc:spChg>
        <pc:spChg chg="add mod ord">
          <ac:chgData name="Lauren Della Russo" userId="626dbbb9f009ab86" providerId="LiveId" clId="{904BA3B0-7C87-4D65-AB87-6F5B17ED801B}" dt="2022-05-19T22:18:40.750" v="362" actId="255"/>
          <ac:spMkLst>
            <pc:docMk/>
            <pc:sldMk cId="1279630470" sldId="322"/>
            <ac:spMk id="17" creationId="{1ED82FFB-6949-E55A-C9CA-D3890339F387}"/>
          </ac:spMkLst>
        </pc:spChg>
        <pc:spChg chg="add del mod ord">
          <ac:chgData name="Lauren Della Russo" userId="626dbbb9f009ab86" providerId="LiveId" clId="{904BA3B0-7C87-4D65-AB87-6F5B17ED801B}" dt="2022-05-19T21:59:58.500" v="16"/>
          <ac:spMkLst>
            <pc:docMk/>
            <pc:sldMk cId="1279630470" sldId="322"/>
            <ac:spMk id="18" creationId="{D6898D4D-D9DB-9FDB-D080-13D78C8054A3}"/>
          </ac:spMkLst>
        </pc:spChg>
        <pc:spChg chg="add del mod">
          <ac:chgData name="Lauren Della Russo" userId="626dbbb9f009ab86" providerId="LiveId" clId="{904BA3B0-7C87-4D65-AB87-6F5B17ED801B}" dt="2022-05-19T22:11:41.109" v="216"/>
          <ac:spMkLst>
            <pc:docMk/>
            <pc:sldMk cId="1279630470" sldId="322"/>
            <ac:spMk id="21" creationId="{4D62F486-9073-EAF8-12CC-B0425911765D}"/>
          </ac:spMkLst>
        </pc:spChg>
        <pc:picChg chg="add del mod">
          <ac:chgData name="Lauren Della Russo" userId="626dbbb9f009ab86" providerId="LiveId" clId="{904BA3B0-7C87-4D65-AB87-6F5B17ED801B}" dt="2022-05-19T22:11:27.581" v="215" actId="478"/>
          <ac:picMkLst>
            <pc:docMk/>
            <pc:sldMk cId="1279630470" sldId="322"/>
            <ac:picMk id="19" creationId="{A2ABF78E-8135-9D66-CDF0-910A163FF9C9}"/>
          </ac:picMkLst>
        </pc:picChg>
        <pc:picChg chg="add mod">
          <ac:chgData name="Lauren Della Russo" userId="626dbbb9f009ab86" providerId="LiveId" clId="{904BA3B0-7C87-4D65-AB87-6F5B17ED801B}" dt="2022-05-19T22:14:52.342" v="256" actId="1076"/>
          <ac:picMkLst>
            <pc:docMk/>
            <pc:sldMk cId="1279630470" sldId="322"/>
            <ac:picMk id="22" creationId="{32A9BE21-2CE1-41A6-33F3-5F1F07E5A8B2}"/>
          </ac:picMkLst>
        </pc:picChg>
      </pc:sldChg>
      <pc:sldChg chg="new del">
        <pc:chgData name="Lauren Della Russo" userId="626dbbb9f009ab86" providerId="LiveId" clId="{904BA3B0-7C87-4D65-AB87-6F5B17ED801B}" dt="2022-05-19T21:59:06.369" v="2" actId="47"/>
        <pc:sldMkLst>
          <pc:docMk/>
          <pc:sldMk cId="1724732159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DAE5-882A-48C4-AAC6-22482143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480E-9B1B-4C47-AC19-26D98FF37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413-530E-431E-9B96-5B986AC44B58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28E4-3CDE-4A67-9340-DDC165C01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3E6D-3CA6-4DE3-A3D6-2072EE9ED4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FB04-3946-4C88-A779-B7AE30082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7DF2-CECB-42B2-812D-97BB0A1876EB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DDEB-4F43-4518-9756-D2F353541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 / Flyer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87CC-448D-4F3C-A7CF-FE21C6B89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72400" cy="10058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8362-1793-4596-B93A-C08762279C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4361688"/>
            <a:ext cx="5943600" cy="228600"/>
          </a:xfrm>
        </p:spPr>
        <p:txBody>
          <a:bodyPr/>
          <a:lstStyle>
            <a:lvl1pPr marL="0" indent="0" algn="ctr">
              <a:buNone/>
              <a:defRPr sz="2000" b="0" spc="300">
                <a:solidFill>
                  <a:schemeClr val="tx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CC97BDB-E42B-4FC7-B385-7F37EEC02D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8348472"/>
            <a:ext cx="5943600" cy="301752"/>
          </a:xfrm>
        </p:spPr>
        <p:txBody>
          <a:bodyPr/>
          <a:lstStyle>
            <a:lvl1pPr marL="0" indent="0" algn="ctr">
              <a:buNone/>
              <a:defRPr sz="2000" b="0" spc="300">
                <a:solidFill>
                  <a:schemeClr val="tx1"/>
                </a:solidFill>
              </a:defRPr>
            </a:lvl1pPr>
            <a:lvl2pPr marL="50292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2pPr>
            <a:lvl3pPr marL="100584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3pPr>
            <a:lvl4pPr marL="150876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4pPr>
            <a:lvl5pPr marL="201168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7092E53-AC45-4E91-BB14-0555F0EBD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303" y="4757388"/>
            <a:ext cx="5615795" cy="1700279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spc="6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722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ke Top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61C17-9712-4F4F-A5F8-6EB593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Oval 15" descr="Cake Topper">
            <a:extLst>
              <a:ext uri="{FF2B5EF4-FFF2-40B4-BE49-F238E27FC236}">
                <a16:creationId xmlns:a16="http://schemas.microsoft.com/office/drawing/2014/main" id="{E6334B97-A7CC-48BF-BF6E-ABE1CD8B696E}"/>
              </a:ext>
            </a:extLst>
          </p:cNvPr>
          <p:cNvSpPr/>
          <p:nvPr userDrawn="1"/>
        </p:nvSpPr>
        <p:spPr>
          <a:xfrm>
            <a:off x="570855" y="5293268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7" name="Oval 16" descr="Cake Topper">
            <a:extLst>
              <a:ext uri="{FF2B5EF4-FFF2-40B4-BE49-F238E27FC236}">
                <a16:creationId xmlns:a16="http://schemas.microsoft.com/office/drawing/2014/main" id="{F0A6E4EE-71A5-4715-A0C2-5B0A1AF3F7FA}"/>
              </a:ext>
            </a:extLst>
          </p:cNvPr>
          <p:cNvSpPr/>
          <p:nvPr userDrawn="1"/>
        </p:nvSpPr>
        <p:spPr>
          <a:xfrm>
            <a:off x="2970664" y="5293268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8" name="Oval 17" descr="Cake Topper">
            <a:extLst>
              <a:ext uri="{FF2B5EF4-FFF2-40B4-BE49-F238E27FC236}">
                <a16:creationId xmlns:a16="http://schemas.microsoft.com/office/drawing/2014/main" id="{81B8785D-C5F6-4C47-B8DF-0E91F57A9A8C}"/>
              </a:ext>
            </a:extLst>
          </p:cNvPr>
          <p:cNvSpPr/>
          <p:nvPr userDrawn="1"/>
        </p:nvSpPr>
        <p:spPr>
          <a:xfrm>
            <a:off x="5376433" y="529326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19" name="Oval 18" descr="Cake Topper">
            <a:extLst>
              <a:ext uri="{FF2B5EF4-FFF2-40B4-BE49-F238E27FC236}">
                <a16:creationId xmlns:a16="http://schemas.microsoft.com/office/drawing/2014/main" id="{D65A76E8-57FD-4EB3-B550-497A8D05B4DE}"/>
              </a:ext>
            </a:extLst>
          </p:cNvPr>
          <p:cNvSpPr/>
          <p:nvPr userDrawn="1"/>
        </p:nvSpPr>
        <p:spPr>
          <a:xfrm>
            <a:off x="570855" y="765733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0" name="Oval 19" descr="Cake Topper">
            <a:extLst>
              <a:ext uri="{FF2B5EF4-FFF2-40B4-BE49-F238E27FC236}">
                <a16:creationId xmlns:a16="http://schemas.microsoft.com/office/drawing/2014/main" id="{ABEB814F-8D89-4B9F-85E1-489FDFDF79F8}"/>
              </a:ext>
            </a:extLst>
          </p:cNvPr>
          <p:cNvSpPr/>
          <p:nvPr userDrawn="1"/>
        </p:nvSpPr>
        <p:spPr>
          <a:xfrm>
            <a:off x="2970664" y="7665283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1" name="Oval 20" descr="Cake Topper">
            <a:extLst>
              <a:ext uri="{FF2B5EF4-FFF2-40B4-BE49-F238E27FC236}">
                <a16:creationId xmlns:a16="http://schemas.microsoft.com/office/drawing/2014/main" id="{20175803-5811-4459-927B-36745DAF326B}"/>
              </a:ext>
            </a:extLst>
          </p:cNvPr>
          <p:cNvSpPr/>
          <p:nvPr userDrawn="1"/>
        </p:nvSpPr>
        <p:spPr>
          <a:xfrm>
            <a:off x="5376433" y="7665283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2" name="Oval 21" descr="Cake Topper">
            <a:extLst>
              <a:ext uri="{FF2B5EF4-FFF2-40B4-BE49-F238E27FC236}">
                <a16:creationId xmlns:a16="http://schemas.microsoft.com/office/drawing/2014/main" id="{EF351E9A-66FE-462E-AFFC-329329BD98E2}"/>
              </a:ext>
            </a:extLst>
          </p:cNvPr>
          <p:cNvSpPr/>
          <p:nvPr userDrawn="1"/>
        </p:nvSpPr>
        <p:spPr>
          <a:xfrm>
            <a:off x="570855" y="569288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3" name="Oval 22" descr="Cake Topper">
            <a:extLst>
              <a:ext uri="{FF2B5EF4-FFF2-40B4-BE49-F238E27FC236}">
                <a16:creationId xmlns:a16="http://schemas.microsoft.com/office/drawing/2014/main" id="{295A807D-D126-4629-AD11-3619D7A7DCD2}"/>
              </a:ext>
            </a:extLst>
          </p:cNvPr>
          <p:cNvSpPr/>
          <p:nvPr userDrawn="1"/>
        </p:nvSpPr>
        <p:spPr>
          <a:xfrm>
            <a:off x="2970664" y="56928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4" name="Oval 23" descr="Cake Topper">
            <a:extLst>
              <a:ext uri="{FF2B5EF4-FFF2-40B4-BE49-F238E27FC236}">
                <a16:creationId xmlns:a16="http://schemas.microsoft.com/office/drawing/2014/main" id="{3D540E33-069B-446A-B0BB-5C106C5ABA42}"/>
              </a:ext>
            </a:extLst>
          </p:cNvPr>
          <p:cNvSpPr/>
          <p:nvPr userDrawn="1"/>
        </p:nvSpPr>
        <p:spPr>
          <a:xfrm>
            <a:off x="5376433" y="569288"/>
            <a:ext cx="1828800" cy="18288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5" name="Oval 24" descr="Cake Topper">
            <a:extLst>
              <a:ext uri="{FF2B5EF4-FFF2-40B4-BE49-F238E27FC236}">
                <a16:creationId xmlns:a16="http://schemas.microsoft.com/office/drawing/2014/main" id="{7C5643CB-75B1-4FA9-A15D-0472DD596138}"/>
              </a:ext>
            </a:extLst>
          </p:cNvPr>
          <p:cNvSpPr/>
          <p:nvPr userDrawn="1"/>
        </p:nvSpPr>
        <p:spPr>
          <a:xfrm>
            <a:off x="570855" y="2933352"/>
            <a:ext cx="1828800" cy="18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6" name="Oval 25" descr="Cake Topper">
            <a:extLst>
              <a:ext uri="{FF2B5EF4-FFF2-40B4-BE49-F238E27FC236}">
                <a16:creationId xmlns:a16="http://schemas.microsoft.com/office/drawing/2014/main" id="{F979BEC4-74F7-4946-B303-CC52283F4057}"/>
              </a:ext>
            </a:extLst>
          </p:cNvPr>
          <p:cNvSpPr/>
          <p:nvPr userDrawn="1"/>
        </p:nvSpPr>
        <p:spPr>
          <a:xfrm>
            <a:off x="2970664" y="2933352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7" name="Oval 26" descr="Cake Topper">
            <a:extLst>
              <a:ext uri="{FF2B5EF4-FFF2-40B4-BE49-F238E27FC236}">
                <a16:creationId xmlns:a16="http://schemas.microsoft.com/office/drawing/2014/main" id="{B805D46A-B369-48DE-B21D-55B2229EAE14}"/>
              </a:ext>
            </a:extLst>
          </p:cNvPr>
          <p:cNvSpPr/>
          <p:nvPr userDrawn="1"/>
        </p:nvSpPr>
        <p:spPr>
          <a:xfrm>
            <a:off x="5376433" y="293335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B63242D-53E4-4423-8968-0A5713C3703E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99455" y="79655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A509F594-4FD1-4A63-8CB6-92F6753B048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99264" y="789489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2988B992-8C17-449B-8924-7BBE640EAE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05033" y="81366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FC7B2A2-78D2-46D0-AC91-425C4D536C0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99455" y="319429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EB954987-FFD8-46D4-AEA7-3CFF9601AED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99264" y="318722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A9124C25-5585-4B0B-9923-5F149D3E25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605033" y="3211393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A4A51A7F-BA92-4F29-9FD9-AB82ABFC99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99455" y="553657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A0E34BF-8F29-414D-8915-12BEB7DB586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199264" y="552950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16EDE94B-043B-4D1F-86E7-722F0562085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605033" y="5537635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C20BCE25-2FA5-47D2-ADE9-573C56A87F3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99455" y="7886181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EBA5ED1-E0A4-4001-985E-A84E0EFAC54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199264" y="788706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9BFC7DCC-DF4D-4D4E-8DBD-A49DD64E12E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605033" y="7895192"/>
            <a:ext cx="1371600" cy="1371600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21239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36" userDrawn="1">
          <p15:clr>
            <a:srgbClr val="FBAE40"/>
          </p15:clr>
        </p15:guide>
        <p15:guide id="6" orient="horz" pos="2424" userDrawn="1">
          <p15:clr>
            <a:srgbClr val="FBAE40"/>
          </p15:clr>
        </p15:guide>
        <p15:guide id="7" orient="horz" pos="3912" userDrawn="1">
          <p15:clr>
            <a:srgbClr val="FBAE40"/>
          </p15:clr>
        </p15:guide>
        <p15:guide id="8" orient="horz" pos="5400" userDrawn="1">
          <p15:clr>
            <a:srgbClr val="FBAE40"/>
          </p15:clr>
        </p15:guide>
        <p15:guide id="9" pos="936" userDrawn="1">
          <p15:clr>
            <a:srgbClr val="FBAE40"/>
          </p15:clr>
        </p15:guide>
        <p15:guide id="10" pos="3960" userDrawn="1">
          <p15:clr>
            <a:srgbClr val="FBAE40"/>
          </p15:clr>
        </p15:guide>
        <p15:guide id="11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C07BC90-BE99-4C5E-A732-B9A419E359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>
            <a:off x="4112938" y="7534118"/>
            <a:ext cx="3200401" cy="183256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3AAF90A-A98C-4E05-8DDA-A5A35E9E34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>
            <a:off x="456522" y="7534118"/>
            <a:ext cx="3200401" cy="18325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C6CC170-A7FB-4634-90FA-8980FEA1E5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73" t="5353" r="17545" b="21400"/>
          <a:stretch/>
        </p:blipFill>
        <p:spPr>
          <a:xfrm>
            <a:off x="4118029" y="1164974"/>
            <a:ext cx="3195988" cy="36748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E6E9032-E857-4C72-ADEB-7526E108D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73" t="5353" r="17545" b="21400"/>
          <a:stretch/>
        </p:blipFill>
        <p:spPr>
          <a:xfrm>
            <a:off x="461613" y="1164974"/>
            <a:ext cx="3195988" cy="367488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A8B189-E75E-4F2A-8EDA-CD9A7BA6D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 flipV="1">
            <a:off x="4113616" y="5712179"/>
            <a:ext cx="3200401" cy="183256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836B29C-9144-4C14-AF56-C1392D3F94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3" t="11162" r="20131" b="52244"/>
          <a:stretch/>
        </p:blipFill>
        <p:spPr>
          <a:xfrm flipV="1">
            <a:off x="457200" y="5712179"/>
            <a:ext cx="3200401" cy="18325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36C4EB-9747-491D-99E6-8B0DA757485A}"/>
              </a:ext>
            </a:extLst>
          </p:cNvPr>
          <p:cNvSpPr/>
          <p:nvPr userDrawn="1"/>
        </p:nvSpPr>
        <p:spPr>
          <a:xfrm>
            <a:off x="713439" y="5944023"/>
            <a:ext cx="2687922" cy="3208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ABB4-EE8C-4CDE-A7C8-7C7C45C022DC}"/>
              </a:ext>
            </a:extLst>
          </p:cNvPr>
          <p:cNvSpPr/>
          <p:nvPr userDrawn="1"/>
        </p:nvSpPr>
        <p:spPr>
          <a:xfrm>
            <a:off x="4369853" y="5944023"/>
            <a:ext cx="2687922" cy="32086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8A9634-25C9-4D0F-8F47-FB87D535FE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052" y="6053334"/>
            <a:ext cx="2687922" cy="32148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FCB87D5-E607-42D2-9D1A-CCC62052CF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518" y="6053334"/>
            <a:ext cx="2687922" cy="3214844"/>
          </a:xfrm>
          <a:prstGeom prst="rect">
            <a:avLst/>
          </a:prstGeom>
        </p:spPr>
      </p:pic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343B0B7-F0BA-4733-BF77-22120AE67B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21849" y="7998425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0999E09F-B090-4747-9B26-520319D7CE2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22461" y="8582906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8" name="Text Placeholder 6">
            <a:extLst>
              <a:ext uri="{FF2B5EF4-FFF2-40B4-BE49-F238E27FC236}">
                <a16:creationId xmlns:a16="http://schemas.microsoft.com/office/drawing/2014/main" id="{5FE4F53F-3B46-484F-8601-3C9F14690B3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69919" y="7998730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376FB709-FDA0-4032-B545-8532ABBF96E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493709" y="8578572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2EC-93CF-48A8-AA46-E39828E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4E6F7-272E-4A8F-9B04-EBEF71E0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D18458-E678-4F83-B20A-8315A845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208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E8B4D-40CE-463F-B424-43FAB95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411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744ADD-6205-486B-8562-7E40E014A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482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00A09-D51E-4217-9BA6-676190CCCA14}"/>
              </a:ext>
            </a:extLst>
          </p:cNvPr>
          <p:cNvGrpSpPr/>
          <p:nvPr userDrawn="1"/>
        </p:nvGrpSpPr>
        <p:grpSpPr>
          <a:xfrm>
            <a:off x="222965" y="5483422"/>
            <a:ext cx="7320835" cy="235442"/>
            <a:chOff x="222965" y="5483422"/>
            <a:chExt cx="7320835" cy="2354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8FADAE-B126-450F-8A31-1B51BDD34DF3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40166-1B1C-4273-8B57-C9A08528E09E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6A4047-DF31-4D15-AC88-2D2EA9D4F4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34877D-26E0-4BC7-BFC8-85E7477A4945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7DA045-30A5-43DA-913A-A86093389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A7B53C0-6386-4A0B-BB55-28DFD17FD8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E4BE37-A783-448F-B03D-5F8B5FC530F0}"/>
                </a:ext>
              </a:extLst>
            </p:cNvPr>
            <p:cNvGrpSpPr/>
            <p:nvPr userDrawn="1"/>
          </p:nvGrpSpPr>
          <p:grpSpPr>
            <a:xfrm>
              <a:off x="7315200" y="5483422"/>
              <a:ext cx="228600" cy="228600"/>
              <a:chOff x="7315200" y="5483422"/>
              <a:chExt cx="228600" cy="2286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3F8CBC-5CD5-4026-858F-52785AD049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D1CEDB-7235-4583-9320-67EB664A3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0080A18-7E60-4F72-B17C-B017445A9679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DBD76D-D3C4-4E5B-9AD4-34BC0EA63A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5FCE9D3-127A-4414-8224-B2B0E4724C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9CA12-6573-43B7-8B01-0ED4F348515F}"/>
              </a:ext>
            </a:extLst>
          </p:cNvPr>
          <p:cNvGrpSpPr/>
          <p:nvPr userDrawn="1"/>
        </p:nvGrpSpPr>
        <p:grpSpPr>
          <a:xfrm>
            <a:off x="227807" y="4831222"/>
            <a:ext cx="7319666" cy="233609"/>
            <a:chOff x="227807" y="4831222"/>
            <a:chExt cx="7319666" cy="233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DC2EDE-0284-44AB-AFA1-57DAD507F8B9}"/>
                </a:ext>
              </a:extLst>
            </p:cNvPr>
            <p:cNvGrpSpPr/>
            <p:nvPr userDrawn="1"/>
          </p:nvGrpSpPr>
          <p:grpSpPr>
            <a:xfrm rot="16200000">
              <a:off x="226776" y="4835200"/>
              <a:ext cx="230662" cy="228600"/>
              <a:chOff x="226538" y="5490264"/>
              <a:chExt cx="230662" cy="2286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9CF838D-4A0A-410D-B1ED-994F20DA3D06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98215B1-78D5-490F-B7F1-6D311518EB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0BF5E-1DF8-4512-B045-A13BD41EF64C}"/>
                </a:ext>
              </a:extLst>
            </p:cNvPr>
            <p:cNvGrpSpPr/>
            <p:nvPr userDrawn="1"/>
          </p:nvGrpSpPr>
          <p:grpSpPr>
            <a:xfrm rot="5400000">
              <a:off x="3659471" y="4830882"/>
              <a:ext cx="228600" cy="229280"/>
              <a:chOff x="3655023" y="5485720"/>
              <a:chExt cx="228600" cy="22928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AA68DDB-46EF-4057-B394-4CCFB22E98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6FAA0F-F18B-4398-BEE6-129217365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912339-50A8-4E69-818D-3F9D71B7D4A3}"/>
                </a:ext>
              </a:extLst>
            </p:cNvPr>
            <p:cNvGrpSpPr/>
            <p:nvPr userDrawn="1"/>
          </p:nvGrpSpPr>
          <p:grpSpPr>
            <a:xfrm rot="16200000">
              <a:off x="3887648" y="4832970"/>
              <a:ext cx="228600" cy="228600"/>
              <a:chOff x="3886715" y="54864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BD2015-F8E7-4BF9-96BA-F62726DC01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288B794-DD21-4DA9-B7A4-540F0ECCD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924D32-108B-49DD-9DB4-74C33E5AC7DB}"/>
                </a:ext>
              </a:extLst>
            </p:cNvPr>
            <p:cNvGrpSpPr/>
            <p:nvPr userDrawn="1"/>
          </p:nvGrpSpPr>
          <p:grpSpPr>
            <a:xfrm rot="5400000">
              <a:off x="7318873" y="4834907"/>
              <a:ext cx="228600" cy="228600"/>
              <a:chOff x="7312930" y="5483422"/>
              <a:chExt cx="228600" cy="2286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6D15B5-5F7C-4A52-9CA6-91871DAA9B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90450-6AF0-41C6-AA1B-31C96555E8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4DF530B-E460-495F-971E-8E5FE84C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0" y="7543800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F92658-CDF0-4A5A-9A24-7442366138AC}"/>
              </a:ext>
            </a:extLst>
          </p:cNvPr>
          <p:cNvGrpSpPr/>
          <p:nvPr userDrawn="1"/>
        </p:nvGrpSpPr>
        <p:grpSpPr>
          <a:xfrm>
            <a:off x="227807" y="9367168"/>
            <a:ext cx="7319666" cy="233609"/>
            <a:chOff x="227807" y="9346072"/>
            <a:chExt cx="7319666" cy="2336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E56A8C-2C58-4789-97DF-1DD4CF0D7471}"/>
                </a:ext>
              </a:extLst>
            </p:cNvPr>
            <p:cNvGrpSpPr/>
            <p:nvPr userDrawn="1"/>
          </p:nvGrpSpPr>
          <p:grpSpPr>
            <a:xfrm rot="16200000">
              <a:off x="226776" y="9350050"/>
              <a:ext cx="230662" cy="228600"/>
              <a:chOff x="226538" y="5490264"/>
              <a:chExt cx="230662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6DCE49-EEF7-4101-9A5E-3A2BF3870851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7CC2A1-48EB-4272-AC4F-7C72B14DB8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DC8E0B-0960-42E7-B99A-DDB6C69E852E}"/>
                </a:ext>
              </a:extLst>
            </p:cNvPr>
            <p:cNvGrpSpPr/>
            <p:nvPr userDrawn="1"/>
          </p:nvGrpSpPr>
          <p:grpSpPr>
            <a:xfrm rot="5400000">
              <a:off x="3659471" y="9345732"/>
              <a:ext cx="228600" cy="229280"/>
              <a:chOff x="3655023" y="5485720"/>
              <a:chExt cx="228600" cy="22928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D7422-C5A2-4D7E-BACE-3DC627F3B2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1C538C-BF67-4DD3-8511-60863479DE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2D26B2B-88DF-47C0-8200-C4BA340E35A6}"/>
                </a:ext>
              </a:extLst>
            </p:cNvPr>
            <p:cNvGrpSpPr/>
            <p:nvPr userDrawn="1"/>
          </p:nvGrpSpPr>
          <p:grpSpPr>
            <a:xfrm rot="16200000">
              <a:off x="3887648" y="9347820"/>
              <a:ext cx="228600" cy="228600"/>
              <a:chOff x="3886715" y="5486400"/>
              <a:chExt cx="228600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FA7CB5-FD67-4263-AF99-440A421D33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77E7B8F-186C-405F-94DD-2D87983B3C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7A6636B-1AEF-4358-B52F-FE61054CF295}"/>
                </a:ext>
              </a:extLst>
            </p:cNvPr>
            <p:cNvGrpSpPr/>
            <p:nvPr userDrawn="1"/>
          </p:nvGrpSpPr>
          <p:grpSpPr>
            <a:xfrm rot="5400000">
              <a:off x="7318873" y="9349757"/>
              <a:ext cx="228600" cy="228600"/>
              <a:chOff x="7312930" y="5483422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397846F-3865-478B-9156-C5FCD02A40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8BD4876-7F6F-4CCE-829A-0708A79529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12E078E-AEB3-48D7-A024-69A000BCECC1}"/>
              </a:ext>
            </a:extLst>
          </p:cNvPr>
          <p:cNvGrpSpPr/>
          <p:nvPr userDrawn="1"/>
        </p:nvGrpSpPr>
        <p:grpSpPr>
          <a:xfrm>
            <a:off x="225346" y="937499"/>
            <a:ext cx="7320835" cy="233144"/>
            <a:chOff x="222965" y="5485720"/>
            <a:chExt cx="7320835" cy="23314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2A3A8E-8FD8-460F-B92C-665A82CFD644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C03225F-7C77-4D2C-9194-C74C72C75A42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0D7021F-4979-43F1-B4BD-AFE2D67A0E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46DFC3-9D0E-45BC-AC13-548C574B1919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8887A9-AB8E-4681-B2A6-595D989C6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B4A459C-726F-48AE-AC27-829B7C8E4B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F9A461-E264-4361-BC74-1E06A80B691D}"/>
                </a:ext>
              </a:extLst>
            </p:cNvPr>
            <p:cNvGrpSpPr/>
            <p:nvPr userDrawn="1"/>
          </p:nvGrpSpPr>
          <p:grpSpPr>
            <a:xfrm>
              <a:off x="7315200" y="5489398"/>
              <a:ext cx="228600" cy="228600"/>
              <a:chOff x="7315200" y="5489398"/>
              <a:chExt cx="228600" cy="2286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238B24-BE6E-47A5-9515-63A956F5DE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9398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91A1B8-51FF-4692-AD6E-B3BA63E65C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7666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3C4E3A-B158-4F84-943B-E917E1B3A0A7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E51849C-FC19-4D39-B48B-B60A58EAB4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B667B74-533B-4C08-8201-B31258D31B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Picture Placeholder 94">
            <a:extLst>
              <a:ext uri="{FF2B5EF4-FFF2-40B4-BE49-F238E27FC236}">
                <a16:creationId xmlns:a16="http://schemas.microsoft.com/office/drawing/2014/main" id="{505024BD-4B77-49C4-BABE-22496711E120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 rot="10800000">
            <a:off x="1236648" y="1720301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4" name="Picture Placeholder 94">
            <a:extLst>
              <a:ext uri="{FF2B5EF4-FFF2-40B4-BE49-F238E27FC236}">
                <a16:creationId xmlns:a16="http://schemas.microsoft.com/office/drawing/2014/main" id="{B2C7BCC8-5E01-44B7-BE0D-6EE653799BFD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 rot="10800000">
            <a:off x="4893063" y="1714836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5" name="Picture Placeholder 150">
            <a:extLst>
              <a:ext uri="{FF2B5EF4-FFF2-40B4-BE49-F238E27FC236}">
                <a16:creationId xmlns:a16="http://schemas.microsoft.com/office/drawing/2014/main" id="{B9A686A8-12BA-483F-B0E2-863D8B9F12C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 rot="10800000">
            <a:off x="1234440" y="6231829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6" name="Picture Placeholder 150">
            <a:extLst>
              <a:ext uri="{FF2B5EF4-FFF2-40B4-BE49-F238E27FC236}">
                <a16:creationId xmlns:a16="http://schemas.microsoft.com/office/drawing/2014/main" id="{3D6F7256-564D-4157-B598-3A28C4EE96DA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 rot="10800000">
            <a:off x="4890855" y="6228617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EAE6A37-7C84-466C-BAF7-5CBCA87796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2490" y="3264382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9AD4BE4C-FD7A-488C-9876-B0A0CEE9C8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3102" y="3848863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tx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3B8D1FBC-0D8A-485E-82F0-09803B13A55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80560" y="3264687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2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F5F069D6-ECA6-433D-A8DF-8EF290475E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04350" y="3848863"/>
            <a:ext cx="2468880" cy="228600"/>
          </a:xfrm>
        </p:spPr>
        <p:txBody>
          <a:bodyPr anchor="ctr"/>
          <a:lstStyle>
            <a:lvl1pPr marL="0" indent="0" algn="ctr">
              <a:buNone/>
              <a:defRPr sz="1000" b="0" spc="300">
                <a:solidFill>
                  <a:schemeClr val="tx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F2C70BC-8778-46CA-9CB5-FA56BF8D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9" y="3008376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1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6" userDrawn="1">
          <p15:clr>
            <a:srgbClr val="FBAE40"/>
          </p15:clr>
        </p15:guide>
        <p15:guide id="2" pos="3600" userDrawn="1">
          <p15:clr>
            <a:srgbClr val="FBAE40"/>
          </p15:clr>
        </p15:guide>
        <p15:guide id="4" orient="horz" pos="4752" userDrawn="1">
          <p15:clr>
            <a:srgbClr val="FBAE40"/>
          </p15:clr>
        </p15:guide>
        <p15:guide id="5" orient="horz" pos="18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B94E452-7C22-4549-BDCB-8CB39F7B325A}"/>
              </a:ext>
            </a:extLst>
          </p:cNvPr>
          <p:cNvSpPr/>
          <p:nvPr userDrawn="1"/>
        </p:nvSpPr>
        <p:spPr>
          <a:xfrm>
            <a:off x="100385" y="5549344"/>
            <a:ext cx="3704330" cy="37043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763466-1CA6-4F6B-966C-60E7C9AD1006}"/>
              </a:ext>
            </a:extLst>
          </p:cNvPr>
          <p:cNvSpPr/>
          <p:nvPr userDrawn="1"/>
        </p:nvSpPr>
        <p:spPr>
          <a:xfrm>
            <a:off x="3957499" y="5549344"/>
            <a:ext cx="3704330" cy="3704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AD3BB-5D58-4FDE-A779-D8A2D887F8C2}"/>
              </a:ext>
            </a:extLst>
          </p:cNvPr>
          <p:cNvSpPr/>
          <p:nvPr userDrawn="1"/>
        </p:nvSpPr>
        <p:spPr>
          <a:xfrm>
            <a:off x="100385" y="873457"/>
            <a:ext cx="3704330" cy="3704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30347-F2D1-4270-A445-5082C29B132D}"/>
              </a:ext>
            </a:extLst>
          </p:cNvPr>
          <p:cNvSpPr/>
          <p:nvPr userDrawn="1"/>
        </p:nvSpPr>
        <p:spPr>
          <a:xfrm>
            <a:off x="3957499" y="873457"/>
            <a:ext cx="3704330" cy="3704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E9DEA-4B96-4BAF-8334-2950A54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98E0E-7DCC-45C6-AD9B-2745A1DC8A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0950" y="1354022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1F1A92B-0371-48C3-873A-1ADD42679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8064" y="1354022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76E35B1-649D-48BD-86A1-46480400EC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80950" y="6029909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D20671-B89A-400B-B175-2B9E78CC7B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8064" y="6029909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602225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0" userDrawn="1">
          <p15:clr>
            <a:srgbClr val="FBAE40"/>
          </p15:clr>
        </p15:guide>
        <p15:guide id="2" orient="horz" pos="1776" userDrawn="1">
          <p15:clr>
            <a:srgbClr val="FBAE40"/>
          </p15:clr>
        </p15:guide>
        <p15:guide id="3" orient="horz" pos="4464" userDrawn="1">
          <p15:clr>
            <a:srgbClr val="FBAE40"/>
          </p15:clr>
        </p15:guide>
        <p15:guide id="5" pos="1224" userDrawn="1">
          <p15:clr>
            <a:srgbClr val="FBAE40"/>
          </p15:clr>
        </p15:guide>
        <p15:guide id="6" pos="36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1AA43-AD38-409B-BE34-F73524E4DBE8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F7EF30-B4B3-4D05-BAF4-B95CF056AC5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CDEFDD7E-B3B7-4B79-834C-BBAE2B1A1C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35E943F6-5103-4C42-9E72-645FA42220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190897-A20E-4E25-9087-63DEA8F0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30000" t="-10000" r="-7000" b="-240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</p:spTree>
    <p:extLst>
      <p:ext uri="{BB962C8B-B14F-4D97-AF65-F5344CB8AC3E}">
        <p14:creationId xmlns:p14="http://schemas.microsoft.com/office/powerpoint/2010/main" val="57453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 b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E17C93-63DB-4619-9D0D-7467B201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000" t="-4000" r="-3000" b="-23000"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31755-C933-4C05-B844-C7B353680A11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1684C-EC8F-4329-A2BD-999D30AD79F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404EC7-C622-4280-ABEF-D5229F892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7208BC7-11DE-4A71-AE8A-CC995830AE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0953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62518"/>
            <a:ext cx="6703695" cy="6397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98" r:id="rId3"/>
    <p:sldLayoutId id="2147483692" r:id="rId4"/>
    <p:sldLayoutId id="2147483696" r:id="rId5"/>
    <p:sldLayoutId id="2147483697" r:id="rId6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1400" b="0" kern="1200" spc="0">
          <a:solidFill>
            <a:schemeClr val="tx1">
              <a:lumMod val="65000"/>
              <a:lumOff val="3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8DD78CA7-821C-ED65-3266-3250D514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58" y="3314224"/>
            <a:ext cx="5641838" cy="22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9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17841-0462-4D13-B1D6-330E2257F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4361688"/>
            <a:ext cx="5943600" cy="228600"/>
          </a:xfrm>
        </p:spPr>
        <p:txBody>
          <a:bodyPr/>
          <a:lstStyle/>
          <a:p>
            <a:r>
              <a:rPr lang="en-US" dirty="0"/>
              <a:t>WELCOME TO OUR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49E77E-D10C-48F4-9298-832169D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073400"/>
            <a:ext cx="7404100" cy="4055833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Join us for the 1</a:t>
            </a:r>
            <a:r>
              <a:rPr lang="en-US" sz="2400" baseline="30000" dirty="0"/>
              <a:t>st</a:t>
            </a:r>
            <a:r>
              <a:rPr lang="en-US" sz="2400" dirty="0"/>
              <a:t> Annual </a:t>
            </a:r>
            <a:br>
              <a:rPr lang="en-US" sz="2400" dirty="0"/>
            </a:br>
            <a:r>
              <a:rPr lang="en-US" sz="2400" dirty="0"/>
              <a:t>DOWN WITH THE DEAD PICNIC</a:t>
            </a:r>
            <a:br>
              <a:rPr lang="en-US" sz="2400" dirty="0"/>
            </a:br>
            <a:r>
              <a:rPr lang="en-US" sz="2400" dirty="0"/>
              <a:t>at Nashville City Cemetery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SATURDAY OCTOBER 29</a:t>
            </a:r>
            <a:r>
              <a:rPr lang="en-US" sz="2400" baseline="30000" dirty="0">
                <a:solidFill>
                  <a:srgbClr val="7030A0"/>
                </a:solidFill>
              </a:rPr>
              <a:t>th</a:t>
            </a:r>
            <a:r>
              <a:rPr lang="en-US" sz="2400" dirty="0">
                <a:solidFill>
                  <a:srgbClr val="7030A0"/>
                </a:solidFill>
              </a:rPr>
              <a:t> 2022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1-4PM</a:t>
            </a:r>
            <a:br>
              <a:rPr lang="en-US" sz="2400" dirty="0">
                <a:solidFill>
                  <a:srgbClr val="7030A0"/>
                </a:solidFill>
              </a:rPr>
            </a:b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C10F92"/>
                </a:solidFill>
              </a:rPr>
              <a:t>Come experience a piece Nashville history. Enjoy the grounds on your own or take a guided tour. Pack a blanket and a picnic. Food trucks also available on site. </a:t>
            </a:r>
            <a:br>
              <a:rPr lang="en-US" sz="2000" dirty="0">
                <a:solidFill>
                  <a:srgbClr val="C10F92"/>
                </a:solidFill>
              </a:rPr>
            </a:br>
            <a:br>
              <a:rPr lang="en-US" sz="2000" dirty="0">
                <a:solidFill>
                  <a:srgbClr val="C10F92"/>
                </a:solidFill>
              </a:rPr>
            </a:br>
            <a:r>
              <a:rPr lang="en-US" sz="1600" dirty="0">
                <a:solidFill>
                  <a:schemeClr val="bg2"/>
                </a:solidFill>
                <a:latin typeface="Abadi Extra Light" panose="020B0204020104020204" pitchFamily="34" charset="0"/>
              </a:rPr>
              <a:t>T-shirts available for sale with 100% proceeds benefiting the Nashville Cemetery Association. </a:t>
            </a:r>
            <a:br>
              <a:rPr lang="en-US" sz="1600" dirty="0">
                <a:solidFill>
                  <a:schemeClr val="bg2"/>
                </a:solidFill>
                <a:latin typeface="Abadi Extra Light" panose="020B0204020104020204" pitchFamily="34" charset="0"/>
              </a:rPr>
            </a:br>
            <a:br>
              <a:rPr lang="en-US" sz="1600" dirty="0">
                <a:solidFill>
                  <a:schemeClr val="bg2"/>
                </a:solidFill>
                <a:latin typeface="Abadi Extra Light" panose="020B0204020104020204" pitchFamily="34" charset="0"/>
              </a:rPr>
            </a:br>
            <a:r>
              <a:rPr lang="en-US" sz="1600" dirty="0">
                <a:solidFill>
                  <a:schemeClr val="bg2"/>
                </a:solidFill>
                <a:latin typeface="Abadi Extra Light" panose="020B0204020104020204" pitchFamily="34" charset="0"/>
              </a:rPr>
              <a:t>#downwiththedeadnash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9038AF2-A630-4130-B851-4263551E6225}"/>
              </a:ext>
            </a:extLst>
          </p:cNvPr>
          <p:cNvSpPr txBox="1">
            <a:spLocks/>
          </p:cNvSpPr>
          <p:nvPr/>
        </p:nvSpPr>
        <p:spPr>
          <a:xfrm>
            <a:off x="1028700" y="6045200"/>
            <a:ext cx="5943600" cy="2654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400" b="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A17F4-6830-47B3-8215-F70C57FCE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8839200"/>
            <a:ext cx="5943600" cy="31295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B8D8B"/>
                </a:solidFill>
              </a:rPr>
              <a:t>1001 4</a:t>
            </a:r>
            <a:r>
              <a:rPr lang="en-US" baseline="30000" dirty="0">
                <a:solidFill>
                  <a:srgbClr val="4B8D8B"/>
                </a:solidFill>
              </a:rPr>
              <a:t>th</a:t>
            </a:r>
            <a:r>
              <a:rPr lang="en-US" dirty="0">
                <a:solidFill>
                  <a:srgbClr val="4B8D8B"/>
                </a:solidFill>
              </a:rPr>
              <a:t> Avenue South Nashville </a:t>
            </a:r>
          </a:p>
        </p:txBody>
      </p:sp>
      <p:pic>
        <p:nvPicPr>
          <p:cNvPr id="8" name="Graphic 7" descr="skeleton face">
            <a:extLst>
              <a:ext uri="{FF2B5EF4-FFF2-40B4-BE49-F238E27FC236}">
                <a16:creationId xmlns:a16="http://schemas.microsoft.com/office/drawing/2014/main" id="{75AD5CA6-1E23-4292-A03B-E96C73FE2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9520" t="-1" r="-25726" b="-13906"/>
          <a:stretch/>
        </p:blipFill>
        <p:spPr>
          <a:xfrm>
            <a:off x="1828801" y="118157"/>
            <a:ext cx="3719512" cy="3242797"/>
          </a:xfrm>
          <a:prstGeom prst="rect">
            <a:avLst/>
          </a:prstGeom>
        </p:spPr>
      </p:pic>
      <p:pic>
        <p:nvPicPr>
          <p:cNvPr id="1026" name="Picture 2" descr="image header">
            <a:extLst>
              <a:ext uri="{FF2B5EF4-FFF2-40B4-BE49-F238E27FC236}">
                <a16:creationId xmlns:a16="http://schemas.microsoft.com/office/drawing/2014/main" id="{D394CFD3-C9FA-C70F-B1C2-C3878C59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2154"/>
            <a:ext cx="7772400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BD9B237-8B61-95C7-A2EE-ED679797F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75" y="8641055"/>
            <a:ext cx="990725" cy="3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ED82FFB-6949-E55A-C9CA-D3890339F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8153400"/>
            <a:ext cx="5943600" cy="496824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October 29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2022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94790D3-D8DE-B84A-1CE0-8BB2223E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03" y="4757388"/>
            <a:ext cx="5615795" cy="2951512"/>
          </a:xfrm>
        </p:spPr>
        <p:txBody>
          <a:bodyPr/>
          <a:lstStyle/>
          <a:p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I GOT</a:t>
            </a:r>
            <a:b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</a:br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DOWN WITH</a:t>
            </a:r>
            <a:b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</a:br>
            <a:r>
              <a:rPr lang="en-US" sz="6600" dirty="0">
                <a:solidFill>
                  <a:schemeClr val="bg1"/>
                </a:solidFill>
                <a:latin typeface="Bauhaus 93" panose="04030905020B02020C02" pitchFamily="82" charset="0"/>
              </a:rPr>
              <a:t>THE DEAD</a:t>
            </a:r>
            <a:b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</a:br>
            <a:r>
              <a:rPr lang="en-US" sz="2400" dirty="0">
                <a:solidFill>
                  <a:schemeClr val="bg1"/>
                </a:solidFill>
                <a:latin typeface="Abadi Extra Light" panose="020B0204020104020204" pitchFamily="34" charset="0"/>
              </a:rPr>
              <a:t>at Nashville City Cemetery</a:t>
            </a:r>
            <a:br>
              <a:rPr lang="en-US" sz="24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endParaRPr lang="en-US" sz="24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32A9BE21-2CE1-41A6-33F3-5F1F07E5A8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326" r="16326"/>
          <a:stretch>
            <a:fillRect/>
          </a:stretch>
        </p:blipFill>
        <p:spPr>
          <a:xfrm>
            <a:off x="2030087" y="379143"/>
            <a:ext cx="3151513" cy="42946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40FEDA-C1DD-5F23-3B24-B1577533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8758507"/>
            <a:ext cx="2333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keleton Hallowe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F37452"/>
      </a:accent2>
      <a:accent3>
        <a:srgbClr val="CC584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Bodoni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leton Party Printable_WAC_JC_v2" id="{4FC17706-B8F9-4EBB-99DD-006901A267E6}" vid="{8375473F-41BD-4683-A4A9-4D00E7630D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8F198-045C-4CB0-B50B-ADBEDAB6FF8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BD879F-8B49-468B-B021-67F5F8D4C4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D25429-682D-4C58-A4C9-C10EA1F417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Skeleton Halloween party printables</Template>
  <TotalTime>1105</TotalTime>
  <Words>109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 Extra Light</vt:lpstr>
      <vt:lpstr>Arial</vt:lpstr>
      <vt:lpstr>Bauhaus 93</vt:lpstr>
      <vt:lpstr>Bodoni MT</vt:lpstr>
      <vt:lpstr>Calibri</vt:lpstr>
      <vt:lpstr>Tw Cen MT</vt:lpstr>
      <vt:lpstr>Office Theme</vt:lpstr>
      <vt:lpstr>PowerPoint Presentation</vt:lpstr>
      <vt:lpstr>    Join us for the 1st Annual  DOWN WITH THE DEAD PICNIC at Nashville City Cemetery  SATURDAY OCTOBER 29th 2022 1-4PM  Come experience a piece Nashville history. Enjoy the grounds on your own or take a guided tour. Pack a blanket and a picnic. Food trucks also available on site.   T-shirts available for sale with 100% proceeds benefiting the Nashville Cemetery Association.   #downwiththedeadnash</vt:lpstr>
      <vt:lpstr>I GOT DOWN WITH THE DEAD at Nashville City Cemetery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Join us for the 1st Annual  Day of the Dead Picnic at Nashville City Cemetery  SATURDAY OCTOBER 29th 2022 1-4PM  Come experience Nashville history!  Enjoy the grounds or take a guided tour. Pack a blanket and a picnic. Food trucks will also be available on site.   T-shirts available for sale with 100% proceeds benefiting the Nashville Cemetery Association. Visit our Instagram page Down with the Dead for more details. </dc:title>
  <dc:creator>Lauren Della Russo</dc:creator>
  <cp:lastModifiedBy>Lauren Della Russo</cp:lastModifiedBy>
  <cp:revision>13</cp:revision>
  <dcterms:created xsi:type="dcterms:W3CDTF">2022-05-19T21:18:24Z</dcterms:created>
  <dcterms:modified xsi:type="dcterms:W3CDTF">2022-05-20T15:57:55Z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