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Excel\Projects\nashville_city_cemetery-canderson197\data\Historic_Nashville_City_Cemetery_Interments__1846-1979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Excel\Projects\nashville_city_cemetery-canderson197\data\Historic_Nashville_City_Cemetery_Interments__1846-1979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 (version 1).xlsx]top 10 causes of death!PivotTable7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Causes of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10 causes of death'!$B$1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causes of death'!$A$2:$A$12</c:f>
              <c:strCache>
                <c:ptCount val="10"/>
                <c:pt idx="0">
                  <c:v>unknown</c:v>
                </c:pt>
                <c:pt idx="1">
                  <c:v>Consumption</c:v>
                </c:pt>
                <c:pt idx="2">
                  <c:v>Cholera</c:v>
                </c:pt>
                <c:pt idx="3">
                  <c:v>Still Born</c:v>
                </c:pt>
                <c:pt idx="4">
                  <c:v>Old Age</c:v>
                </c:pt>
                <c:pt idx="5">
                  <c:v>Teething</c:v>
                </c:pt>
                <c:pt idx="6">
                  <c:v>Pneumonia</c:v>
                </c:pt>
                <c:pt idx="7">
                  <c:v>Flux</c:v>
                </c:pt>
                <c:pt idx="8">
                  <c:v>Measles</c:v>
                </c:pt>
                <c:pt idx="9">
                  <c:v>Complication</c:v>
                </c:pt>
              </c:strCache>
            </c:strRef>
          </c:cat>
          <c:val>
            <c:numRef>
              <c:f>'top 10 causes of death'!$B$2:$B$12</c:f>
              <c:numCache>
                <c:formatCode>General</c:formatCode>
                <c:ptCount val="10"/>
                <c:pt idx="0">
                  <c:v>1907</c:v>
                </c:pt>
                <c:pt idx="1">
                  <c:v>1769</c:v>
                </c:pt>
                <c:pt idx="2">
                  <c:v>1244</c:v>
                </c:pt>
                <c:pt idx="3">
                  <c:v>1130</c:v>
                </c:pt>
                <c:pt idx="4">
                  <c:v>610</c:v>
                </c:pt>
                <c:pt idx="5">
                  <c:v>553</c:v>
                </c:pt>
                <c:pt idx="6">
                  <c:v>516</c:v>
                </c:pt>
                <c:pt idx="7">
                  <c:v>469</c:v>
                </c:pt>
                <c:pt idx="8">
                  <c:v>460</c:v>
                </c:pt>
                <c:pt idx="9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F-429D-BF9E-0E6BDB35B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92639072"/>
        <c:axId val="1192626176"/>
      </c:barChart>
      <c:catAx>
        <c:axId val="1192639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626176"/>
        <c:crosses val="autoZero"/>
        <c:auto val="1"/>
        <c:lblAlgn val="ctr"/>
        <c:lblOffset val="100"/>
        <c:noMultiLvlLbl val="0"/>
      </c:catAx>
      <c:valAx>
        <c:axId val="119262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63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 (version 1).xlsx]top 10 causes of death!PivotTable7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Causes of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10 causes of death'!$B$1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causes of death'!$A$2:$A$12</c:f>
              <c:strCache>
                <c:ptCount val="10"/>
                <c:pt idx="0">
                  <c:v>unknown</c:v>
                </c:pt>
                <c:pt idx="1">
                  <c:v>Consumption</c:v>
                </c:pt>
                <c:pt idx="2">
                  <c:v>Cholera</c:v>
                </c:pt>
                <c:pt idx="3">
                  <c:v>Still Born</c:v>
                </c:pt>
                <c:pt idx="4">
                  <c:v>Old Age</c:v>
                </c:pt>
                <c:pt idx="5">
                  <c:v>Teething</c:v>
                </c:pt>
                <c:pt idx="6">
                  <c:v>Pneumonia</c:v>
                </c:pt>
                <c:pt idx="7">
                  <c:v>Flux</c:v>
                </c:pt>
                <c:pt idx="8">
                  <c:v>Measles</c:v>
                </c:pt>
                <c:pt idx="9">
                  <c:v>Complication</c:v>
                </c:pt>
              </c:strCache>
            </c:strRef>
          </c:cat>
          <c:val>
            <c:numRef>
              <c:f>'top 10 causes of death'!$B$2:$B$12</c:f>
              <c:numCache>
                <c:formatCode>General</c:formatCode>
                <c:ptCount val="10"/>
                <c:pt idx="0">
                  <c:v>1907</c:v>
                </c:pt>
                <c:pt idx="1">
                  <c:v>1769</c:v>
                </c:pt>
                <c:pt idx="2">
                  <c:v>1244</c:v>
                </c:pt>
                <c:pt idx="3">
                  <c:v>1130</c:v>
                </c:pt>
                <c:pt idx="4">
                  <c:v>610</c:v>
                </c:pt>
                <c:pt idx="5">
                  <c:v>553</c:v>
                </c:pt>
                <c:pt idx="6">
                  <c:v>516</c:v>
                </c:pt>
                <c:pt idx="7">
                  <c:v>469</c:v>
                </c:pt>
                <c:pt idx="8">
                  <c:v>460</c:v>
                </c:pt>
                <c:pt idx="9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F-429D-BF9E-0E6BDB35B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92639072"/>
        <c:axId val="1192626176"/>
      </c:barChart>
      <c:catAx>
        <c:axId val="1192639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626176"/>
        <c:crosses val="autoZero"/>
        <c:auto val="1"/>
        <c:lblAlgn val="ctr"/>
        <c:lblOffset val="100"/>
        <c:noMultiLvlLbl val="0"/>
      </c:catAx>
      <c:valAx>
        <c:axId val="119262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6390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AA53-6AE2-FA13-1A23-B0362D7B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B20A3-4508-01A8-006D-21E5B505D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A1C53-9DC2-2D93-7A06-9CD818E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0568-F38A-4A34-D66E-BE35CF3D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A88F-4E25-ADDB-759B-FD2E7024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C8F0-9B4D-08A2-6E7B-B9B7B032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1D95-2AAA-7C30-623B-0839FD675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5F47-031A-E926-AC4F-BF69B4EF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4AFE-BA7A-EC92-9CA0-E70EA738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B95E-70F0-6D66-10AC-33D30F06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47C72-CAF2-9232-6EC3-94A8CFD7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88EB5-7AF2-43B4-C07D-43B80218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0B73-3D0D-3CAA-6C9D-1D333E0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5B7E-EDA5-45A8-EB15-55AC2F2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2EA6-8B3A-6924-5977-6999AEA8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5520-BA6A-BD5E-6861-82A88E7E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2845-75A1-24E8-D927-9BAFA7A1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841E-1FF7-DB71-2AD6-3E5B8EF0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3665-C132-2B13-4572-5A3124D3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F81D-684E-2808-9FCB-CCF2B471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0DA0-90DC-B516-F7D4-F81449EF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042A2-1C9B-3329-BD1B-E36991871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87A6-E56C-FA6A-44E9-954FDB86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1543-BF77-1844-3E0A-D01EBA47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C3A9-E1E9-F37D-0E13-CE3D95AE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B649-86C8-4A32-8D08-B5572CE7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8A29-4B54-70D1-E767-9F919951C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9F562-1837-80BD-A1DB-2D70AD205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DC99-1136-5059-968C-FB1D6C04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4A19A-5C95-8E7A-E44E-1112096F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E6E7B-A986-8C33-1267-1BD4E693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E6C3-9E7D-A818-D3B8-12DD1EF6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522F-D5D9-2F2E-B113-B2DE2246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66F4D-0981-5683-16B8-181754E9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CCAE8-24DF-14BC-F59E-C1C038B95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6D2FD-14F5-8FB6-B921-1D6D7D331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CE370-CB96-F2C7-0E10-076E8BE3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26C8E-24B1-32B2-0DFD-F1E88533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27BD4-3BF8-3538-DC82-28BB0C47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A4A-6EF4-F2AE-1ECB-A61F122A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A18D0-CC01-D9FC-8298-6444D09B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7DDBF-3C08-1FD8-1B47-C9EAE7D0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995C7-5018-964F-7366-1613206A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6ABB0-6B25-6BAC-8C32-D8E7E3AF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DBC01-190E-F7D9-B8A0-0A95E92B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3F2AB-0C1A-102D-13AD-41CB1370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130A-D611-DEB3-6B59-A56E70C5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B326-E454-9A37-31F2-2C404179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7B5A4-93EE-4346-614D-BEB400AFB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7CDD-DDF0-EAF6-3B65-91FE1E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A7FEB-D1F3-C1C9-6FEF-6C6380C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013F-18D9-174B-F92D-6FD6102A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704F-2D81-15A4-A91F-D8CFC38E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3D1C8-E6D8-FCB3-DFAC-09BD0BE57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A15DF-6615-16AA-EA91-6C5FD9AF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7388-E613-DD10-3551-3C20686E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614B-14CC-29D9-347C-1C70CA55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D856-CD35-F1C3-6C73-60484E4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9EC69-52C1-F06E-58F6-130A979D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351-4D93-B680-4874-6E773DA3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C0AF-26C9-A4C5-ED32-DDB0E4C2C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74E0-BFDA-40A1-B71B-03C31F6E468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222A-3954-7FBA-3D74-1CF491BF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47E2-9B6E-F0CB-C85D-467AC67D5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06BB-9F6C-4848-B79B-A41B2648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31DFDB-E729-ACA3-BE70-50C26027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5" y="0"/>
            <a:ext cx="2402094" cy="2380537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AE5636-200E-A8D0-9952-ECCB745428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325185"/>
              </p:ext>
            </p:extLst>
          </p:nvPr>
        </p:nvGraphicFramePr>
        <p:xfrm>
          <a:off x="124795" y="3224358"/>
          <a:ext cx="5017476" cy="327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19C05F-E763-58DD-BABD-319DBC0DF175}"/>
              </a:ext>
            </a:extLst>
          </p:cNvPr>
          <p:cNvSpPr txBox="1"/>
          <p:nvPr/>
        </p:nvSpPr>
        <p:spPr>
          <a:xfrm>
            <a:off x="941194" y="2505658"/>
            <a:ext cx="40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did Nashvillians die of before modern medicine?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FF602-00E2-39E8-9087-522BA4B6F1D5}"/>
              </a:ext>
            </a:extLst>
          </p:cNvPr>
          <p:cNvSpPr txBox="1"/>
          <p:nvPr/>
        </p:nvSpPr>
        <p:spPr>
          <a:xfrm>
            <a:off x="2595717" y="142569"/>
            <a:ext cx="5987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Life was different 160 years ago when most of those laid to rest here were buried – and it was death itself that made life so different – life expectancy, war and disease created a world those of us alive now would not recognize! Come learn more about those buried here and the precarious lives they lived at the Nashville City Cemetery!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9B967C-E263-8411-FE0C-599AD357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023" y="-11562"/>
            <a:ext cx="3334977" cy="34381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390732-E6A8-665D-5104-149754967EB5}"/>
              </a:ext>
            </a:extLst>
          </p:cNvPr>
          <p:cNvSpPr txBox="1"/>
          <p:nvPr/>
        </p:nvSpPr>
        <p:spPr>
          <a:xfrm>
            <a:off x="4954538" y="1920918"/>
            <a:ext cx="40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caused so many Nashvillians under 18 to die in the years before 1880?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5EB712-CD5B-BE70-FE65-1060A985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374" y="3790507"/>
            <a:ext cx="6667626" cy="30674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A9695-2E98-6D95-B7A5-37A212721A6F}"/>
              </a:ext>
            </a:extLst>
          </p:cNvPr>
          <p:cNvSpPr txBox="1"/>
          <p:nvPr/>
        </p:nvSpPr>
        <p:spPr>
          <a:xfrm>
            <a:off x="6176193" y="3426558"/>
            <a:ext cx="536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/>
              <a:t>killed Nashvillians in the summer?</a:t>
            </a:r>
          </a:p>
        </p:txBody>
      </p:sp>
    </p:spTree>
    <p:extLst>
      <p:ext uri="{BB962C8B-B14F-4D97-AF65-F5344CB8AC3E}">
        <p14:creationId xmlns:p14="http://schemas.microsoft.com/office/powerpoint/2010/main" val="145402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31DFDB-E729-ACA3-BE70-50C26027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" y="4729317"/>
            <a:ext cx="2114651" cy="209567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AE5636-200E-A8D0-9952-ECCB745428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732872"/>
              </p:ext>
            </p:extLst>
          </p:nvPr>
        </p:nvGraphicFramePr>
        <p:xfrm>
          <a:off x="341644" y="906339"/>
          <a:ext cx="5281977" cy="3410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19C05F-E763-58DD-BABD-319DBC0DF175}"/>
              </a:ext>
            </a:extLst>
          </p:cNvPr>
          <p:cNvSpPr txBox="1"/>
          <p:nvPr/>
        </p:nvSpPr>
        <p:spPr>
          <a:xfrm>
            <a:off x="844442" y="75342"/>
            <a:ext cx="409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did Nashvillians die of before modern medicine?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FF602-00E2-39E8-9087-522BA4B6F1D5}"/>
              </a:ext>
            </a:extLst>
          </p:cNvPr>
          <p:cNvSpPr txBox="1"/>
          <p:nvPr/>
        </p:nvSpPr>
        <p:spPr>
          <a:xfrm>
            <a:off x="2092924" y="4516667"/>
            <a:ext cx="3619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Life was different 160 years ago when most of those laid to rest here were buried – and it was death itself that made life so different – life expectancy, war and disease created a world those of us alive now would not recognize! Come learn more about those buried here and the precarious lives they lived at the Nashville City Cemetery!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9B967C-E263-8411-FE0C-599AD357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092" y="30502"/>
            <a:ext cx="2984192" cy="30764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390732-E6A8-665D-5104-149754967EB5}"/>
              </a:ext>
            </a:extLst>
          </p:cNvPr>
          <p:cNvSpPr txBox="1"/>
          <p:nvPr/>
        </p:nvSpPr>
        <p:spPr>
          <a:xfrm>
            <a:off x="6096000" y="1112816"/>
            <a:ext cx="22498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caused so many Nashvillians under 18 to die in the years before 1880?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5EB712-CD5B-BE70-FE65-1060A985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39569"/>
            <a:ext cx="6013346" cy="30674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A9695-2E98-6D95-B7A5-37A212721A6F}"/>
              </a:ext>
            </a:extLst>
          </p:cNvPr>
          <p:cNvSpPr txBox="1"/>
          <p:nvPr/>
        </p:nvSpPr>
        <p:spPr>
          <a:xfrm>
            <a:off x="6420679" y="3251210"/>
            <a:ext cx="536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/>
              <a:t>killed Nashvillians in the summer?</a:t>
            </a:r>
          </a:p>
        </p:txBody>
      </p:sp>
    </p:spTree>
    <p:extLst>
      <p:ext uri="{BB962C8B-B14F-4D97-AF65-F5344CB8AC3E}">
        <p14:creationId xmlns:p14="http://schemas.microsoft.com/office/powerpoint/2010/main" val="354181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Anderson</dc:creator>
  <cp:lastModifiedBy>Colin Anderson</cp:lastModifiedBy>
  <cp:revision>5</cp:revision>
  <dcterms:created xsi:type="dcterms:W3CDTF">2022-05-19T19:13:16Z</dcterms:created>
  <dcterms:modified xsi:type="dcterms:W3CDTF">2022-05-19T20:31:09Z</dcterms:modified>
</cp:coreProperties>
</file>