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F0AB6-F804-4C29-92C2-1290C5B07150}" v="34" dt="2022-10-03T16:15: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AACDC-60B0-4474-A382-D7D90BE1E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BE418-8687-4712-816C-5AE62B0B6B2E}">
      <dgm:prSet/>
      <dgm:spPr/>
      <dgm:t>
        <a:bodyPr/>
        <a:lstStyle/>
        <a:p>
          <a:r>
            <a:rPr lang="en-US"/>
            <a:t>Both App store and Play Store </a:t>
          </a:r>
        </a:p>
      </dgm:t>
    </dgm:pt>
    <dgm:pt modelId="{B21926A0-73E6-40C4-8DAE-1C9CB27C88CA}" type="parTrans" cxnId="{2C8DA690-5CD7-47A0-B91B-B540E9812D1B}">
      <dgm:prSet/>
      <dgm:spPr/>
      <dgm:t>
        <a:bodyPr/>
        <a:lstStyle/>
        <a:p>
          <a:endParaRPr lang="en-US"/>
        </a:p>
      </dgm:t>
    </dgm:pt>
    <dgm:pt modelId="{15EF5D1A-4F72-484C-AFC2-0874B9DDD5FF}" type="sibTrans" cxnId="{2C8DA690-5CD7-47A0-B91B-B540E9812D1B}">
      <dgm:prSet/>
      <dgm:spPr/>
      <dgm:t>
        <a:bodyPr/>
        <a:lstStyle/>
        <a:p>
          <a:endParaRPr lang="en-US"/>
        </a:p>
      </dgm:t>
    </dgm:pt>
    <dgm:pt modelId="{C28280DC-72AD-46F6-B9D9-4C99F21723B4}">
      <dgm:prSet/>
      <dgm:spPr/>
      <dgm:t>
        <a:bodyPr/>
        <a:lstStyle/>
        <a:p>
          <a:r>
            <a:rPr lang="en-US"/>
            <a:t>Content Rating No Matured Apps</a:t>
          </a:r>
        </a:p>
      </dgm:t>
    </dgm:pt>
    <dgm:pt modelId="{B25AC038-F860-473A-B5DA-C854EA2BC886}" type="parTrans" cxnId="{00C50715-3BF4-4C9E-B3FB-3D247A8EB8F4}">
      <dgm:prSet/>
      <dgm:spPr/>
      <dgm:t>
        <a:bodyPr/>
        <a:lstStyle/>
        <a:p>
          <a:endParaRPr lang="en-US"/>
        </a:p>
      </dgm:t>
    </dgm:pt>
    <dgm:pt modelId="{AA9590C2-BC6D-49A0-96D0-E6DB5A9D9589}" type="sibTrans" cxnId="{00C50715-3BF4-4C9E-B3FB-3D247A8EB8F4}">
      <dgm:prSet/>
      <dgm:spPr/>
      <dgm:t>
        <a:bodyPr/>
        <a:lstStyle/>
        <a:p>
          <a:endParaRPr lang="en-US"/>
        </a:p>
      </dgm:t>
    </dgm:pt>
    <dgm:pt modelId="{E03256D0-E169-4258-BDE1-7C985136E22D}">
      <dgm:prSet/>
      <dgm:spPr/>
      <dgm:t>
        <a:bodyPr/>
        <a:lstStyle/>
        <a:p>
          <a:r>
            <a:rPr lang="en-US"/>
            <a:t>Total amount of Reviews</a:t>
          </a:r>
        </a:p>
      </dgm:t>
    </dgm:pt>
    <dgm:pt modelId="{7CFFC0C0-0C1B-4C4B-B59E-F7663AEA0861}" type="parTrans" cxnId="{854C0E74-B202-4A58-BE36-30AF77E80A4A}">
      <dgm:prSet/>
      <dgm:spPr/>
      <dgm:t>
        <a:bodyPr/>
        <a:lstStyle/>
        <a:p>
          <a:endParaRPr lang="en-US"/>
        </a:p>
      </dgm:t>
    </dgm:pt>
    <dgm:pt modelId="{EEC7B254-97B4-4864-BBDE-E1F17A77347D}" type="sibTrans" cxnId="{854C0E74-B202-4A58-BE36-30AF77E80A4A}">
      <dgm:prSet/>
      <dgm:spPr/>
      <dgm:t>
        <a:bodyPr/>
        <a:lstStyle/>
        <a:p>
          <a:endParaRPr lang="en-US"/>
        </a:p>
      </dgm:t>
    </dgm:pt>
    <dgm:pt modelId="{DDB257DB-6BCD-48AA-A57E-A405AD8DC810}">
      <dgm:prSet/>
      <dgm:spPr/>
      <dgm:t>
        <a:bodyPr/>
        <a:lstStyle/>
        <a:p>
          <a:r>
            <a:rPr lang="en-US"/>
            <a:t>Choose Apps With in App Purchases</a:t>
          </a:r>
        </a:p>
      </dgm:t>
    </dgm:pt>
    <dgm:pt modelId="{6B5AE90C-D74F-4F7D-9AE2-8CD85BCA6CBE}" type="parTrans" cxnId="{F4E2AE49-3211-4039-8F32-30252771AD4F}">
      <dgm:prSet/>
      <dgm:spPr/>
      <dgm:t>
        <a:bodyPr/>
        <a:lstStyle/>
        <a:p>
          <a:endParaRPr lang="en-US"/>
        </a:p>
      </dgm:t>
    </dgm:pt>
    <dgm:pt modelId="{CBF587EF-9DB3-4841-B9CC-C9B5F21B7E8B}" type="sibTrans" cxnId="{F4E2AE49-3211-4039-8F32-30252771AD4F}">
      <dgm:prSet/>
      <dgm:spPr/>
      <dgm:t>
        <a:bodyPr/>
        <a:lstStyle/>
        <a:p>
          <a:endParaRPr lang="en-US"/>
        </a:p>
      </dgm:t>
    </dgm:pt>
    <dgm:pt modelId="{0887074D-2683-49BB-BCCE-A6E0DB7AF672}">
      <dgm:prSet/>
      <dgm:spPr/>
      <dgm:t>
        <a:bodyPr/>
        <a:lstStyle/>
        <a:p>
          <a:r>
            <a:rPr lang="en-US" dirty="0"/>
            <a:t>Reviews 3.5 And Higher</a:t>
          </a:r>
        </a:p>
      </dgm:t>
    </dgm:pt>
    <dgm:pt modelId="{DE1000D9-AB5B-4509-8F34-4FF174C2DA0C}" type="parTrans" cxnId="{12EA3629-16D0-4B86-917F-8EEB67D1DCD3}">
      <dgm:prSet/>
      <dgm:spPr/>
      <dgm:t>
        <a:bodyPr/>
        <a:lstStyle/>
        <a:p>
          <a:endParaRPr lang="en-US"/>
        </a:p>
      </dgm:t>
    </dgm:pt>
    <dgm:pt modelId="{71D34A12-B6A4-47ED-8B0E-E83E26EA161D}" type="sibTrans" cxnId="{12EA3629-16D0-4B86-917F-8EEB67D1DCD3}">
      <dgm:prSet/>
      <dgm:spPr/>
      <dgm:t>
        <a:bodyPr/>
        <a:lstStyle/>
        <a:p>
          <a:endParaRPr lang="en-US"/>
        </a:p>
      </dgm:t>
    </dgm:pt>
    <dgm:pt modelId="{D00AB0DA-5EA6-4D91-8898-4BADF033DD1E}" type="pres">
      <dgm:prSet presAssocID="{FC4AACDC-60B0-4474-A382-D7D90BE1EEAE}" presName="linear" presStyleCnt="0">
        <dgm:presLayoutVars>
          <dgm:animLvl val="lvl"/>
          <dgm:resizeHandles val="exact"/>
        </dgm:presLayoutVars>
      </dgm:prSet>
      <dgm:spPr/>
    </dgm:pt>
    <dgm:pt modelId="{876FC0A1-2B25-4507-A725-90FE80856933}" type="pres">
      <dgm:prSet presAssocID="{5AEBE418-8687-4712-816C-5AE62B0B6B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AF2FDF-E65C-43AC-897A-A088BA6A190F}" type="pres">
      <dgm:prSet presAssocID="{15EF5D1A-4F72-484C-AFC2-0874B9DDD5FF}" presName="spacer" presStyleCnt="0"/>
      <dgm:spPr/>
    </dgm:pt>
    <dgm:pt modelId="{0C7354C1-6C9B-4E82-86C9-18B4EEF6DFB3}" type="pres">
      <dgm:prSet presAssocID="{C28280DC-72AD-46F6-B9D9-4C99F21723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95F56F-4312-43D0-BB98-C6B7022B3992}" type="pres">
      <dgm:prSet presAssocID="{AA9590C2-BC6D-49A0-96D0-E6DB5A9D9589}" presName="spacer" presStyleCnt="0"/>
      <dgm:spPr/>
    </dgm:pt>
    <dgm:pt modelId="{1B3082E9-5BB1-4D7A-8874-48BD242EBA15}" type="pres">
      <dgm:prSet presAssocID="{E03256D0-E169-4258-BDE1-7C985136E2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42EE9-4006-4520-9F5B-3C86F406B574}" type="pres">
      <dgm:prSet presAssocID="{EEC7B254-97B4-4864-BBDE-E1F17A77347D}" presName="spacer" presStyleCnt="0"/>
      <dgm:spPr/>
    </dgm:pt>
    <dgm:pt modelId="{86E8C347-2464-4C25-A531-76B136FFA366}" type="pres">
      <dgm:prSet presAssocID="{DDB257DB-6BCD-48AA-A57E-A405AD8DC8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21C54-A8E0-4A93-B18A-4EB5E620D639}" type="pres">
      <dgm:prSet presAssocID="{CBF587EF-9DB3-4841-B9CC-C9B5F21B7E8B}" presName="spacer" presStyleCnt="0"/>
      <dgm:spPr/>
    </dgm:pt>
    <dgm:pt modelId="{8882EFAE-6F74-4E1A-A96C-4F9264D1F5FE}" type="pres">
      <dgm:prSet presAssocID="{0887074D-2683-49BB-BCCE-A6E0DB7AF6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C50715-3BF4-4C9E-B3FB-3D247A8EB8F4}" srcId="{FC4AACDC-60B0-4474-A382-D7D90BE1EEAE}" destId="{C28280DC-72AD-46F6-B9D9-4C99F21723B4}" srcOrd="1" destOrd="0" parTransId="{B25AC038-F860-473A-B5DA-C854EA2BC886}" sibTransId="{AA9590C2-BC6D-49A0-96D0-E6DB5A9D9589}"/>
    <dgm:cxn modelId="{D4380919-CB65-4F5F-9AB8-B401E6936029}" type="presOf" srcId="{0887074D-2683-49BB-BCCE-A6E0DB7AF672}" destId="{8882EFAE-6F74-4E1A-A96C-4F9264D1F5FE}" srcOrd="0" destOrd="0" presId="urn:microsoft.com/office/officeart/2005/8/layout/vList2"/>
    <dgm:cxn modelId="{12EA3629-16D0-4B86-917F-8EEB67D1DCD3}" srcId="{FC4AACDC-60B0-4474-A382-D7D90BE1EEAE}" destId="{0887074D-2683-49BB-BCCE-A6E0DB7AF672}" srcOrd="4" destOrd="0" parTransId="{DE1000D9-AB5B-4509-8F34-4FF174C2DA0C}" sibTransId="{71D34A12-B6A4-47ED-8B0E-E83E26EA161D}"/>
    <dgm:cxn modelId="{EA8F1D3A-B202-4EC1-972C-748C2442C3F4}" type="presOf" srcId="{5AEBE418-8687-4712-816C-5AE62B0B6B2E}" destId="{876FC0A1-2B25-4507-A725-90FE80856933}" srcOrd="0" destOrd="0" presId="urn:microsoft.com/office/officeart/2005/8/layout/vList2"/>
    <dgm:cxn modelId="{F4E2AE49-3211-4039-8F32-30252771AD4F}" srcId="{FC4AACDC-60B0-4474-A382-D7D90BE1EEAE}" destId="{DDB257DB-6BCD-48AA-A57E-A405AD8DC810}" srcOrd="3" destOrd="0" parTransId="{6B5AE90C-D74F-4F7D-9AE2-8CD85BCA6CBE}" sibTransId="{CBF587EF-9DB3-4841-B9CC-C9B5F21B7E8B}"/>
    <dgm:cxn modelId="{D1411673-8302-4663-A8BF-A35AB4BDEB72}" type="presOf" srcId="{DDB257DB-6BCD-48AA-A57E-A405AD8DC810}" destId="{86E8C347-2464-4C25-A531-76B136FFA366}" srcOrd="0" destOrd="0" presId="urn:microsoft.com/office/officeart/2005/8/layout/vList2"/>
    <dgm:cxn modelId="{854C0E74-B202-4A58-BE36-30AF77E80A4A}" srcId="{FC4AACDC-60B0-4474-A382-D7D90BE1EEAE}" destId="{E03256D0-E169-4258-BDE1-7C985136E22D}" srcOrd="2" destOrd="0" parTransId="{7CFFC0C0-0C1B-4C4B-B59E-F7663AEA0861}" sibTransId="{EEC7B254-97B4-4864-BBDE-E1F17A77347D}"/>
    <dgm:cxn modelId="{2C8DA690-5CD7-47A0-B91B-B540E9812D1B}" srcId="{FC4AACDC-60B0-4474-A382-D7D90BE1EEAE}" destId="{5AEBE418-8687-4712-816C-5AE62B0B6B2E}" srcOrd="0" destOrd="0" parTransId="{B21926A0-73E6-40C4-8DAE-1C9CB27C88CA}" sibTransId="{15EF5D1A-4F72-484C-AFC2-0874B9DDD5FF}"/>
    <dgm:cxn modelId="{C38A6EA9-2CC7-49A1-9CFE-BB646D5963F4}" type="presOf" srcId="{E03256D0-E169-4258-BDE1-7C985136E22D}" destId="{1B3082E9-5BB1-4D7A-8874-48BD242EBA15}" srcOrd="0" destOrd="0" presId="urn:microsoft.com/office/officeart/2005/8/layout/vList2"/>
    <dgm:cxn modelId="{132251B1-5762-4F1D-8E39-EE1B8195D8A0}" type="presOf" srcId="{C28280DC-72AD-46F6-B9D9-4C99F21723B4}" destId="{0C7354C1-6C9B-4E82-86C9-18B4EEF6DFB3}" srcOrd="0" destOrd="0" presId="urn:microsoft.com/office/officeart/2005/8/layout/vList2"/>
    <dgm:cxn modelId="{8F0486E1-C03E-4D04-9884-CCC38522B3C2}" type="presOf" srcId="{FC4AACDC-60B0-4474-A382-D7D90BE1EEAE}" destId="{D00AB0DA-5EA6-4D91-8898-4BADF033DD1E}" srcOrd="0" destOrd="0" presId="urn:microsoft.com/office/officeart/2005/8/layout/vList2"/>
    <dgm:cxn modelId="{4E57A05B-922B-416F-A91E-525FC4FDBC67}" type="presParOf" srcId="{D00AB0DA-5EA6-4D91-8898-4BADF033DD1E}" destId="{876FC0A1-2B25-4507-A725-90FE80856933}" srcOrd="0" destOrd="0" presId="urn:microsoft.com/office/officeart/2005/8/layout/vList2"/>
    <dgm:cxn modelId="{17FFDE0E-5297-418C-80B0-0500427F12C5}" type="presParOf" srcId="{D00AB0DA-5EA6-4D91-8898-4BADF033DD1E}" destId="{6FAF2FDF-E65C-43AC-897A-A088BA6A190F}" srcOrd="1" destOrd="0" presId="urn:microsoft.com/office/officeart/2005/8/layout/vList2"/>
    <dgm:cxn modelId="{0F961BE3-4A6B-4039-80F2-4FE59A3028F0}" type="presParOf" srcId="{D00AB0DA-5EA6-4D91-8898-4BADF033DD1E}" destId="{0C7354C1-6C9B-4E82-86C9-18B4EEF6DFB3}" srcOrd="2" destOrd="0" presId="urn:microsoft.com/office/officeart/2005/8/layout/vList2"/>
    <dgm:cxn modelId="{9671DFEF-07E3-4B4F-B595-BBAE19EC2635}" type="presParOf" srcId="{D00AB0DA-5EA6-4D91-8898-4BADF033DD1E}" destId="{8C95F56F-4312-43D0-BB98-C6B7022B3992}" srcOrd="3" destOrd="0" presId="urn:microsoft.com/office/officeart/2005/8/layout/vList2"/>
    <dgm:cxn modelId="{D144783D-9EB1-4193-AC77-9D6297419321}" type="presParOf" srcId="{D00AB0DA-5EA6-4D91-8898-4BADF033DD1E}" destId="{1B3082E9-5BB1-4D7A-8874-48BD242EBA15}" srcOrd="4" destOrd="0" presId="urn:microsoft.com/office/officeart/2005/8/layout/vList2"/>
    <dgm:cxn modelId="{2856AE9B-77F1-4C15-9D46-1CDCAB0576BD}" type="presParOf" srcId="{D00AB0DA-5EA6-4D91-8898-4BADF033DD1E}" destId="{01F42EE9-4006-4520-9F5B-3C86F406B574}" srcOrd="5" destOrd="0" presId="urn:microsoft.com/office/officeart/2005/8/layout/vList2"/>
    <dgm:cxn modelId="{D7C0F1D4-E02F-4B3A-9EB3-7CABC22B0C1D}" type="presParOf" srcId="{D00AB0DA-5EA6-4D91-8898-4BADF033DD1E}" destId="{86E8C347-2464-4C25-A531-76B136FFA366}" srcOrd="6" destOrd="0" presId="urn:microsoft.com/office/officeart/2005/8/layout/vList2"/>
    <dgm:cxn modelId="{1915637B-A377-4424-949F-62C75DBB7CF6}" type="presParOf" srcId="{D00AB0DA-5EA6-4D91-8898-4BADF033DD1E}" destId="{90A21C54-A8E0-4A93-B18A-4EB5E620D639}" srcOrd="7" destOrd="0" presId="urn:microsoft.com/office/officeart/2005/8/layout/vList2"/>
    <dgm:cxn modelId="{E4CC360D-3456-4D5D-9870-24C130B023E0}" type="presParOf" srcId="{D00AB0DA-5EA6-4D91-8898-4BADF033DD1E}" destId="{8882EFAE-6F74-4E1A-A96C-4F9264D1F5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FC0A1-2B25-4507-A725-90FE80856933}">
      <dsp:nvSpPr>
        <dsp:cNvPr id="0" name=""/>
        <dsp:cNvSpPr/>
      </dsp:nvSpPr>
      <dsp:spPr>
        <a:xfrm>
          <a:off x="0" y="5405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Both App store and Play Store </a:t>
          </a:r>
        </a:p>
      </dsp:txBody>
      <dsp:txXfrm>
        <a:off x="29700" y="83758"/>
        <a:ext cx="9544975" cy="549000"/>
      </dsp:txXfrm>
    </dsp:sp>
    <dsp:sp modelId="{0C7354C1-6C9B-4E82-86C9-18B4EEF6DFB3}">
      <dsp:nvSpPr>
        <dsp:cNvPr id="0" name=""/>
        <dsp:cNvSpPr/>
      </dsp:nvSpPr>
      <dsp:spPr>
        <a:xfrm>
          <a:off x="0" y="73733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Content Rating No Matured Apps</a:t>
          </a:r>
        </a:p>
      </dsp:txBody>
      <dsp:txXfrm>
        <a:off x="29700" y="767038"/>
        <a:ext cx="9544975" cy="549000"/>
      </dsp:txXfrm>
    </dsp:sp>
    <dsp:sp modelId="{1B3082E9-5BB1-4D7A-8874-48BD242EBA15}">
      <dsp:nvSpPr>
        <dsp:cNvPr id="0" name=""/>
        <dsp:cNvSpPr/>
      </dsp:nvSpPr>
      <dsp:spPr>
        <a:xfrm>
          <a:off x="0" y="142061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Total amount of Reviews</a:t>
          </a:r>
        </a:p>
      </dsp:txBody>
      <dsp:txXfrm>
        <a:off x="29700" y="1450318"/>
        <a:ext cx="9544975" cy="549000"/>
      </dsp:txXfrm>
    </dsp:sp>
    <dsp:sp modelId="{86E8C347-2464-4C25-A531-76B136FFA366}">
      <dsp:nvSpPr>
        <dsp:cNvPr id="0" name=""/>
        <dsp:cNvSpPr/>
      </dsp:nvSpPr>
      <dsp:spPr>
        <a:xfrm>
          <a:off x="0" y="210389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Choose Apps With in App Purchases</a:t>
          </a:r>
        </a:p>
      </dsp:txBody>
      <dsp:txXfrm>
        <a:off x="29700" y="2133599"/>
        <a:ext cx="9544975" cy="549000"/>
      </dsp:txXfrm>
    </dsp:sp>
    <dsp:sp modelId="{8882EFAE-6F74-4E1A-A96C-4F9264D1F5FE}">
      <dsp:nvSpPr>
        <dsp:cNvPr id="0" name=""/>
        <dsp:cNvSpPr/>
      </dsp:nvSpPr>
      <dsp:spPr>
        <a:xfrm>
          <a:off x="0" y="278717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Reviews 3.5 And Higher</a:t>
          </a:r>
        </a:p>
      </dsp:txBody>
      <dsp:txXfrm>
        <a:off x="29700" y="2816879"/>
        <a:ext cx="9544975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9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6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71E3-5ECD-4833-A58A-660EEDB910A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applications-apps-cell-phone-60781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blast.com.br/2016/06/clashroyale-confirmado-bgc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llapps.com/temple-run-2-support-windows-phone-512mb-ram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cgamesandro.blogspot.com/2016/04/angry-birds-epic-v141-apk-data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honemod.net/marvel-contest-of-champions-free-download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roblox-lego-parece-minecraft-no-os-contamo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nagames.fr/summoners-war-must-have-smarphon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cgamesandro.blogspot.com/2014/12/candy-crush-saga-v1431-mega-mod.html" TargetMode="External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4stores.blogspot.com/2015/05/subway-surfers-v1390-apk-m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1984-4747-B7CC-0FA8-2B0EB1FB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10 Apps That App Trader should purchase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E8C8-CD90-B260-D914-62975122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91DB48-61CF-656A-4DF2-DD0584A9D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99" r="188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59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C915-2E33-3478-C1C3-D8EFA2F8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Clash royal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1C55-FD59-6AC5-73E2-7516156A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4.6 stars</a:t>
            </a:r>
          </a:p>
          <a:p>
            <a:r>
              <a:rPr lang="en-US" dirty="0"/>
              <a:t>Investments: $25,000 + $1000 per Month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D2FB-D58D-B31D-868B-0A9323B6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4872" y="3783684"/>
            <a:ext cx="4197927" cy="219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7E8FD-B1FE-6EA0-18BF-17F11D74B449}"/>
              </a:ext>
            </a:extLst>
          </p:cNvPr>
          <p:cNvSpPr txBox="1"/>
          <p:nvPr/>
        </p:nvSpPr>
        <p:spPr>
          <a:xfrm>
            <a:off x="6774872" y="6162049"/>
            <a:ext cx="4197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gameblast.com.br/2016/06/clashroyale-confirmado-bg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4106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CD8-D65C-B922-BDB5-78DD4F42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Temple run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3A9D-8084-36A3-3C26-6357037D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50613"/>
          </a:xfrm>
        </p:spPr>
        <p:txBody>
          <a:bodyPr/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4.5 stars</a:t>
            </a:r>
          </a:p>
          <a:p>
            <a:r>
              <a:rPr lang="en-US" dirty="0"/>
              <a:t>Investments: $25,000 + $1000 per Month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5AA0-F1E1-8C34-6022-1C34FAD5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9204" y="2015731"/>
            <a:ext cx="5826760" cy="36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6251-3484-9869-CBDC-434D8A7B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PAC-MAN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71532-4D67-3473-5616-4CF50B9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Price: Free</a:t>
            </a:r>
          </a:p>
          <a:p>
            <a:r>
              <a:rPr lang="en-US" sz="2000" dirty="0"/>
              <a:t>Rating 3.6</a:t>
            </a:r>
          </a:p>
          <a:p>
            <a:r>
              <a:rPr lang="en-US" sz="2000" dirty="0"/>
              <a:t>Invest 25,000$ +1000/month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0D5A95-A071-21EC-7D72-4F5E5CF40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r="54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60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E528-7BE9-97A6-EC5A-18CF8E61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 Used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EC3A434-1258-C7CE-996D-778C5525E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530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4FE1-3DC8-1448-1534-EE78844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Clash of Clans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B0CBB4F-FFF2-2704-E0D9-C19B9F48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Price: Free</a:t>
            </a:r>
          </a:p>
          <a:p>
            <a:pPr marL="0" indent="0">
              <a:buNone/>
            </a:pPr>
            <a:r>
              <a:rPr lang="en-US" sz="2000" dirty="0"/>
              <a:t>Rating 4.5</a:t>
            </a:r>
          </a:p>
          <a:p>
            <a:pPr marL="0" indent="0">
              <a:buNone/>
            </a:pPr>
            <a:r>
              <a:rPr lang="en-US" sz="2000" dirty="0"/>
              <a:t>Investment 25,000$ + 1000$/month</a:t>
            </a:r>
          </a:p>
          <a:p>
            <a:pPr marL="0" indent="0">
              <a:buNone/>
            </a:pPr>
            <a:r>
              <a:rPr lang="en-US" sz="2000" dirty="0"/>
              <a:t>Profits:5000$ Per Month – 1000$ per Month, Yearly income after Advertisement 48,000$ per year</a:t>
            </a:r>
          </a:p>
          <a:p>
            <a:pPr marL="0" indent="0">
              <a:buNone/>
            </a:pPr>
            <a:r>
              <a:rPr lang="en-US" sz="2000" dirty="0"/>
              <a:t>After 9 years it would be 432,000$ in Profit</a:t>
            </a:r>
          </a:p>
        </p:txBody>
      </p:sp>
      <p:pic>
        <p:nvPicPr>
          <p:cNvPr id="1026" name="Picture 2" descr="HALLOWEEN IS HERE!!! | Clash Of Clans | NEW UPDATE COMING!! - YouTube">
            <a:extLst>
              <a:ext uri="{FF2B5EF4-FFF2-40B4-BE49-F238E27FC236}">
                <a16:creationId xmlns:a16="http://schemas.microsoft.com/office/drawing/2014/main" id="{5EC0A881-31B2-0DAF-37D5-1F9158DF4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9787" b="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6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FF-1468-F0AF-4105-BC7D16D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Angry birds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266B89-F668-BC2E-4CEC-032BD6C2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2210" y="2451553"/>
            <a:ext cx="6141219" cy="3449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E2395-E508-34F3-D797-04C385088D0C}"/>
              </a:ext>
            </a:extLst>
          </p:cNvPr>
          <p:cNvSpPr txBox="1"/>
          <p:nvPr/>
        </p:nvSpPr>
        <p:spPr>
          <a:xfrm>
            <a:off x="1267691" y="1997477"/>
            <a:ext cx="4614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4.5 stars</a:t>
            </a:r>
          </a:p>
          <a:p>
            <a:r>
              <a:rPr lang="en-US" dirty="0"/>
              <a:t>Investments: $25,000 + $1000 per Month</a:t>
            </a:r>
          </a:p>
        </p:txBody>
      </p:sp>
    </p:spTree>
    <p:extLst>
      <p:ext uri="{BB962C8B-B14F-4D97-AF65-F5344CB8AC3E}">
        <p14:creationId xmlns:p14="http://schemas.microsoft.com/office/powerpoint/2010/main" val="23244757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9940-17E0-71B3-95F2-23E1136F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Marvel Contest of champions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8D030-0792-E27B-AC5A-2BB8CF12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4872" y="2603843"/>
            <a:ext cx="6132689" cy="3449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056AF-AA98-35D0-38F0-A8390CABDB26}"/>
              </a:ext>
            </a:extLst>
          </p:cNvPr>
          <p:cNvSpPr txBox="1"/>
          <p:nvPr/>
        </p:nvSpPr>
        <p:spPr>
          <a:xfrm>
            <a:off x="6324872" y="6053481"/>
            <a:ext cx="613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phonemod.net/marvel-contest-of-champions-free-downloa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8B442-4737-22DB-D454-32124EA72517}"/>
              </a:ext>
            </a:extLst>
          </p:cNvPr>
          <p:cNvSpPr txBox="1"/>
          <p:nvPr/>
        </p:nvSpPr>
        <p:spPr>
          <a:xfrm>
            <a:off x="1451579" y="2109355"/>
            <a:ext cx="4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4.4 stars</a:t>
            </a:r>
          </a:p>
          <a:p>
            <a:r>
              <a:rPr lang="en-US" dirty="0"/>
              <a:t>Investments: $25,000 + $1000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B2C-77D9-D361-2BC0-6E9220F5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ROBLOX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4647C-2EB8-5E34-B628-9CCD496E5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42982" y="1988836"/>
            <a:ext cx="6132689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F4CB-92AC-135B-0D8C-04872C8EAF77}"/>
              </a:ext>
            </a:extLst>
          </p:cNvPr>
          <p:cNvSpPr txBox="1"/>
          <p:nvPr/>
        </p:nvSpPr>
        <p:spPr>
          <a:xfrm>
            <a:off x="5742982" y="5438474"/>
            <a:ext cx="613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generacionxbox.com/roblox-lego-parece-minecraft-no-os-contamo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CB428-10BD-D417-B5BF-A6A181D6A55C}"/>
              </a:ext>
            </a:extLst>
          </p:cNvPr>
          <p:cNvSpPr txBox="1"/>
          <p:nvPr/>
        </p:nvSpPr>
        <p:spPr>
          <a:xfrm>
            <a:off x="1330036" y="2088573"/>
            <a:ext cx="430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Price: Free</a:t>
            </a:r>
          </a:p>
          <a:p>
            <a:r>
              <a:rPr lang="en-US"/>
              <a:t>Rating: 4.5 stars</a:t>
            </a:r>
          </a:p>
          <a:p>
            <a:r>
              <a:rPr lang="en-US"/>
              <a:t>Investments: $25,000 + $1000 per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4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D7C-D7FE-58F0-D6AF-4E2767B6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Summoners war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A766B-9ADA-1A27-AFF1-3322A20AC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9072" y="2161309"/>
            <a:ext cx="3909979" cy="1662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A6F5D-73AC-4E65-8A19-B80E96A5263C}"/>
              </a:ext>
            </a:extLst>
          </p:cNvPr>
          <p:cNvSpPr txBox="1"/>
          <p:nvPr/>
        </p:nvSpPr>
        <p:spPr>
          <a:xfrm>
            <a:off x="8198426" y="3943571"/>
            <a:ext cx="370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parnagames.fr/summoners-war-must-have-smarphon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16695-F9E4-A281-810D-4434BBD621AA}"/>
              </a:ext>
            </a:extLst>
          </p:cNvPr>
          <p:cNvSpPr txBox="1"/>
          <p:nvPr/>
        </p:nvSpPr>
        <p:spPr>
          <a:xfrm>
            <a:off x="1361209" y="2254827"/>
            <a:ext cx="624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4.5 stars</a:t>
            </a:r>
          </a:p>
          <a:p>
            <a:r>
              <a:rPr lang="en-US" dirty="0"/>
              <a:t>Investments: $25,000 + $1000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1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B632-17B8-957E-9E71-F8B0A991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Candy crush saga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C6D0C-317A-37D8-0753-7500B74E9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47243" y="1704181"/>
            <a:ext cx="551942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AF1C0-6B96-D83E-F90D-10123B08241A}"/>
              </a:ext>
            </a:extLst>
          </p:cNvPr>
          <p:cNvSpPr txBox="1"/>
          <p:nvPr/>
        </p:nvSpPr>
        <p:spPr>
          <a:xfrm>
            <a:off x="7847243" y="5153819"/>
            <a:ext cx="5519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cgamesandro.blogspot.com/2014/12/candy-crush-saga-v1431-mega-mo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2FD89-89E7-C9CD-8DF1-66152637ACCB}"/>
              </a:ext>
            </a:extLst>
          </p:cNvPr>
          <p:cNvSpPr txBox="1"/>
          <p:nvPr/>
        </p:nvSpPr>
        <p:spPr>
          <a:xfrm>
            <a:off x="1298864" y="2254827"/>
            <a:ext cx="6338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Free</a:t>
            </a:r>
          </a:p>
          <a:p>
            <a:r>
              <a:rPr lang="en-US" dirty="0"/>
              <a:t>Rating: 4.4 stars</a:t>
            </a:r>
          </a:p>
          <a:p>
            <a:r>
              <a:rPr lang="en-US" dirty="0"/>
              <a:t>Investments: $25,000 + $1000 per Month</a:t>
            </a:r>
          </a:p>
        </p:txBody>
      </p:sp>
    </p:spTree>
    <p:extLst>
      <p:ext uri="{BB962C8B-B14F-4D97-AF65-F5344CB8AC3E}">
        <p14:creationId xmlns:p14="http://schemas.microsoft.com/office/powerpoint/2010/main" val="384829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D60D-EA0C-69E2-57F8-6D30147A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Subway </a:t>
            </a:r>
            <a:r>
              <a:rPr lang="en-US" dirty="0" err="1"/>
              <a:t>sufers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22A11-55DB-3F64-DF61-29028DB9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8266" y="2000250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DFB6A-0885-CB25-99B7-A4B71619514C}"/>
              </a:ext>
            </a:extLst>
          </p:cNvPr>
          <p:cNvSpPr txBox="1"/>
          <p:nvPr/>
        </p:nvSpPr>
        <p:spPr>
          <a:xfrm>
            <a:off x="8648266" y="4857750"/>
            <a:ext cx="2857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ndroid4stores.blogspot.com/2015/05/subway-surfers-v1390-apk-mo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E94E5-B21B-7C6C-0895-514F3595AD57}"/>
              </a:ext>
            </a:extLst>
          </p:cNvPr>
          <p:cNvSpPr txBox="1"/>
          <p:nvPr/>
        </p:nvSpPr>
        <p:spPr>
          <a:xfrm>
            <a:off x="1451579" y="2182091"/>
            <a:ext cx="533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Price: Free</a:t>
            </a:r>
          </a:p>
          <a:p>
            <a:r>
              <a:rPr lang="en-US"/>
              <a:t>Rating: 4.5 stars</a:t>
            </a:r>
          </a:p>
          <a:p>
            <a:r>
              <a:rPr lang="en-US"/>
              <a:t>Investments: $25,000 + $1000 per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25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7169CE8FFF942B872706545CE1C3D" ma:contentTypeVersion="5" ma:contentTypeDescription="Create a new document." ma:contentTypeScope="" ma:versionID="2e60999ecd30f7e6fefc90cea2a2e6e5">
  <xsd:schema xmlns:xsd="http://www.w3.org/2001/XMLSchema" xmlns:xs="http://www.w3.org/2001/XMLSchema" xmlns:p="http://schemas.microsoft.com/office/2006/metadata/properties" xmlns:ns3="217663fc-6453-49c1-9db4-8af87bd38470" xmlns:ns4="7c8758b0-7796-4c79-a063-7f92ac100db8" targetNamespace="http://schemas.microsoft.com/office/2006/metadata/properties" ma:root="true" ma:fieldsID="2fa7b74893819f633c4c4dbd381d50e6" ns3:_="" ns4:_="">
    <xsd:import namespace="217663fc-6453-49c1-9db4-8af87bd38470"/>
    <xsd:import namespace="7c8758b0-7796-4c79-a063-7f92ac100d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663fc-6453-49c1-9db4-8af87bd38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758b0-7796-4c79-a063-7f92ac100d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D8FED-F919-4300-A54A-06796DE92A2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17663fc-6453-49c1-9db4-8af87bd38470"/>
    <ds:schemaRef ds:uri="http://schemas.microsoft.com/office/infopath/2007/PartnerControls"/>
    <ds:schemaRef ds:uri="http://schemas.microsoft.com/office/2006/metadata/properties"/>
    <ds:schemaRef ds:uri="7c8758b0-7796-4c79-a063-7f92ac100d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E6ACBF-229B-4392-B721-1A2F52C4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663fc-6453-49c1-9db4-8af87bd38470"/>
    <ds:schemaRef ds:uri="7c8758b0-7796-4c79-a063-7f92ac100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B6BB16-E98F-4167-9471-521106B5A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300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The 10 Apps That App Trader should purchase  </vt:lpstr>
      <vt:lpstr>Criteria Used</vt:lpstr>
      <vt:lpstr>Clash of Clans</vt:lpstr>
      <vt:lpstr>Angry birds</vt:lpstr>
      <vt:lpstr>Marvel Contest of champions</vt:lpstr>
      <vt:lpstr>ROBLOX</vt:lpstr>
      <vt:lpstr>Summoners war</vt:lpstr>
      <vt:lpstr>Candy crush saga</vt:lpstr>
      <vt:lpstr>Subway sufers</vt:lpstr>
      <vt:lpstr>Clash royal </vt:lpstr>
      <vt:lpstr>Temple run 2 </vt:lpstr>
      <vt:lpstr>PAC-MAN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10 Apps That App Trader should purchase  </dc:title>
  <dc:creator>Aidan Dubois</dc:creator>
  <cp:lastModifiedBy>Aidan Dubois</cp:lastModifiedBy>
  <cp:revision>3</cp:revision>
  <dcterms:created xsi:type="dcterms:W3CDTF">2022-09-30T15:10:19Z</dcterms:created>
  <dcterms:modified xsi:type="dcterms:W3CDTF">2022-10-03T16:15:56Z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0x0101003EB7169CE8FFF942B872706545CE1C3D</vt:lpwstr>
  </property>
</Properties>
</file>