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AACDC-60B0-4474-A382-D7D90BE1E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BE418-8687-4712-816C-5AE62B0B6B2E}">
      <dgm:prSet/>
      <dgm:spPr/>
      <dgm:t>
        <a:bodyPr/>
        <a:lstStyle/>
        <a:p>
          <a:r>
            <a:rPr lang="en-US"/>
            <a:t>Both App store and Play Store </a:t>
          </a:r>
        </a:p>
      </dgm:t>
    </dgm:pt>
    <dgm:pt modelId="{B21926A0-73E6-40C4-8DAE-1C9CB27C88CA}" type="parTrans" cxnId="{2C8DA690-5CD7-47A0-B91B-B540E9812D1B}">
      <dgm:prSet/>
      <dgm:spPr/>
      <dgm:t>
        <a:bodyPr/>
        <a:lstStyle/>
        <a:p>
          <a:endParaRPr lang="en-US"/>
        </a:p>
      </dgm:t>
    </dgm:pt>
    <dgm:pt modelId="{15EF5D1A-4F72-484C-AFC2-0874B9DDD5FF}" type="sibTrans" cxnId="{2C8DA690-5CD7-47A0-B91B-B540E9812D1B}">
      <dgm:prSet/>
      <dgm:spPr/>
      <dgm:t>
        <a:bodyPr/>
        <a:lstStyle/>
        <a:p>
          <a:endParaRPr lang="en-US"/>
        </a:p>
      </dgm:t>
    </dgm:pt>
    <dgm:pt modelId="{C28280DC-72AD-46F6-B9D9-4C99F21723B4}">
      <dgm:prSet/>
      <dgm:spPr/>
      <dgm:t>
        <a:bodyPr/>
        <a:lstStyle/>
        <a:p>
          <a:r>
            <a:rPr lang="en-US"/>
            <a:t>Content Rating No Matured Apps</a:t>
          </a:r>
        </a:p>
      </dgm:t>
    </dgm:pt>
    <dgm:pt modelId="{B25AC038-F860-473A-B5DA-C854EA2BC886}" type="parTrans" cxnId="{00C50715-3BF4-4C9E-B3FB-3D247A8EB8F4}">
      <dgm:prSet/>
      <dgm:spPr/>
      <dgm:t>
        <a:bodyPr/>
        <a:lstStyle/>
        <a:p>
          <a:endParaRPr lang="en-US"/>
        </a:p>
      </dgm:t>
    </dgm:pt>
    <dgm:pt modelId="{AA9590C2-BC6D-49A0-96D0-E6DB5A9D9589}" type="sibTrans" cxnId="{00C50715-3BF4-4C9E-B3FB-3D247A8EB8F4}">
      <dgm:prSet/>
      <dgm:spPr/>
      <dgm:t>
        <a:bodyPr/>
        <a:lstStyle/>
        <a:p>
          <a:endParaRPr lang="en-US"/>
        </a:p>
      </dgm:t>
    </dgm:pt>
    <dgm:pt modelId="{E03256D0-E169-4258-BDE1-7C985136E22D}">
      <dgm:prSet/>
      <dgm:spPr/>
      <dgm:t>
        <a:bodyPr/>
        <a:lstStyle/>
        <a:p>
          <a:r>
            <a:rPr lang="en-US"/>
            <a:t>Total amount of Reviews</a:t>
          </a:r>
        </a:p>
      </dgm:t>
    </dgm:pt>
    <dgm:pt modelId="{7CFFC0C0-0C1B-4C4B-B59E-F7663AEA0861}" type="parTrans" cxnId="{854C0E74-B202-4A58-BE36-30AF77E80A4A}">
      <dgm:prSet/>
      <dgm:spPr/>
      <dgm:t>
        <a:bodyPr/>
        <a:lstStyle/>
        <a:p>
          <a:endParaRPr lang="en-US"/>
        </a:p>
      </dgm:t>
    </dgm:pt>
    <dgm:pt modelId="{EEC7B254-97B4-4864-BBDE-E1F17A77347D}" type="sibTrans" cxnId="{854C0E74-B202-4A58-BE36-30AF77E80A4A}">
      <dgm:prSet/>
      <dgm:spPr/>
      <dgm:t>
        <a:bodyPr/>
        <a:lstStyle/>
        <a:p>
          <a:endParaRPr lang="en-US"/>
        </a:p>
      </dgm:t>
    </dgm:pt>
    <dgm:pt modelId="{DDB257DB-6BCD-48AA-A57E-A405AD8DC810}">
      <dgm:prSet/>
      <dgm:spPr/>
      <dgm:t>
        <a:bodyPr/>
        <a:lstStyle/>
        <a:p>
          <a:r>
            <a:rPr lang="en-US"/>
            <a:t>Choose Apps With in App Purchases</a:t>
          </a:r>
        </a:p>
      </dgm:t>
    </dgm:pt>
    <dgm:pt modelId="{6B5AE90C-D74F-4F7D-9AE2-8CD85BCA6CBE}" type="parTrans" cxnId="{F4E2AE49-3211-4039-8F32-30252771AD4F}">
      <dgm:prSet/>
      <dgm:spPr/>
      <dgm:t>
        <a:bodyPr/>
        <a:lstStyle/>
        <a:p>
          <a:endParaRPr lang="en-US"/>
        </a:p>
      </dgm:t>
    </dgm:pt>
    <dgm:pt modelId="{CBF587EF-9DB3-4841-B9CC-C9B5F21B7E8B}" type="sibTrans" cxnId="{F4E2AE49-3211-4039-8F32-30252771AD4F}">
      <dgm:prSet/>
      <dgm:spPr/>
      <dgm:t>
        <a:bodyPr/>
        <a:lstStyle/>
        <a:p>
          <a:endParaRPr lang="en-US"/>
        </a:p>
      </dgm:t>
    </dgm:pt>
    <dgm:pt modelId="{0887074D-2683-49BB-BCCE-A6E0DB7AF672}">
      <dgm:prSet/>
      <dgm:spPr/>
      <dgm:t>
        <a:bodyPr/>
        <a:lstStyle/>
        <a:p>
          <a:r>
            <a:rPr lang="en-US" dirty="0"/>
            <a:t>Reviews 3.5 And Higher</a:t>
          </a:r>
        </a:p>
      </dgm:t>
    </dgm:pt>
    <dgm:pt modelId="{DE1000D9-AB5B-4509-8F34-4FF174C2DA0C}" type="parTrans" cxnId="{12EA3629-16D0-4B86-917F-8EEB67D1DCD3}">
      <dgm:prSet/>
      <dgm:spPr/>
      <dgm:t>
        <a:bodyPr/>
        <a:lstStyle/>
        <a:p>
          <a:endParaRPr lang="en-US"/>
        </a:p>
      </dgm:t>
    </dgm:pt>
    <dgm:pt modelId="{71D34A12-B6A4-47ED-8B0E-E83E26EA161D}" type="sibTrans" cxnId="{12EA3629-16D0-4B86-917F-8EEB67D1DCD3}">
      <dgm:prSet/>
      <dgm:spPr/>
      <dgm:t>
        <a:bodyPr/>
        <a:lstStyle/>
        <a:p>
          <a:endParaRPr lang="en-US"/>
        </a:p>
      </dgm:t>
    </dgm:pt>
    <dgm:pt modelId="{D00AB0DA-5EA6-4D91-8898-4BADF033DD1E}" type="pres">
      <dgm:prSet presAssocID="{FC4AACDC-60B0-4474-A382-D7D90BE1EEAE}" presName="linear" presStyleCnt="0">
        <dgm:presLayoutVars>
          <dgm:animLvl val="lvl"/>
          <dgm:resizeHandles val="exact"/>
        </dgm:presLayoutVars>
      </dgm:prSet>
      <dgm:spPr/>
    </dgm:pt>
    <dgm:pt modelId="{876FC0A1-2B25-4507-A725-90FE80856933}" type="pres">
      <dgm:prSet presAssocID="{5AEBE418-8687-4712-816C-5AE62B0B6B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AF2FDF-E65C-43AC-897A-A088BA6A190F}" type="pres">
      <dgm:prSet presAssocID="{15EF5D1A-4F72-484C-AFC2-0874B9DDD5FF}" presName="spacer" presStyleCnt="0"/>
      <dgm:spPr/>
    </dgm:pt>
    <dgm:pt modelId="{0C7354C1-6C9B-4E82-86C9-18B4EEF6DFB3}" type="pres">
      <dgm:prSet presAssocID="{C28280DC-72AD-46F6-B9D9-4C99F21723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95F56F-4312-43D0-BB98-C6B7022B3992}" type="pres">
      <dgm:prSet presAssocID="{AA9590C2-BC6D-49A0-96D0-E6DB5A9D9589}" presName="spacer" presStyleCnt="0"/>
      <dgm:spPr/>
    </dgm:pt>
    <dgm:pt modelId="{1B3082E9-5BB1-4D7A-8874-48BD242EBA15}" type="pres">
      <dgm:prSet presAssocID="{E03256D0-E169-4258-BDE1-7C985136E2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42EE9-4006-4520-9F5B-3C86F406B574}" type="pres">
      <dgm:prSet presAssocID="{EEC7B254-97B4-4864-BBDE-E1F17A77347D}" presName="spacer" presStyleCnt="0"/>
      <dgm:spPr/>
    </dgm:pt>
    <dgm:pt modelId="{86E8C347-2464-4C25-A531-76B136FFA366}" type="pres">
      <dgm:prSet presAssocID="{DDB257DB-6BCD-48AA-A57E-A405AD8DC8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21C54-A8E0-4A93-B18A-4EB5E620D639}" type="pres">
      <dgm:prSet presAssocID="{CBF587EF-9DB3-4841-B9CC-C9B5F21B7E8B}" presName="spacer" presStyleCnt="0"/>
      <dgm:spPr/>
    </dgm:pt>
    <dgm:pt modelId="{8882EFAE-6F74-4E1A-A96C-4F9264D1F5FE}" type="pres">
      <dgm:prSet presAssocID="{0887074D-2683-49BB-BCCE-A6E0DB7AF6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C50715-3BF4-4C9E-B3FB-3D247A8EB8F4}" srcId="{FC4AACDC-60B0-4474-A382-D7D90BE1EEAE}" destId="{C28280DC-72AD-46F6-B9D9-4C99F21723B4}" srcOrd="1" destOrd="0" parTransId="{B25AC038-F860-473A-B5DA-C854EA2BC886}" sibTransId="{AA9590C2-BC6D-49A0-96D0-E6DB5A9D9589}"/>
    <dgm:cxn modelId="{D4380919-CB65-4F5F-9AB8-B401E6936029}" type="presOf" srcId="{0887074D-2683-49BB-BCCE-A6E0DB7AF672}" destId="{8882EFAE-6F74-4E1A-A96C-4F9264D1F5FE}" srcOrd="0" destOrd="0" presId="urn:microsoft.com/office/officeart/2005/8/layout/vList2"/>
    <dgm:cxn modelId="{12EA3629-16D0-4B86-917F-8EEB67D1DCD3}" srcId="{FC4AACDC-60B0-4474-A382-D7D90BE1EEAE}" destId="{0887074D-2683-49BB-BCCE-A6E0DB7AF672}" srcOrd="4" destOrd="0" parTransId="{DE1000D9-AB5B-4509-8F34-4FF174C2DA0C}" sibTransId="{71D34A12-B6A4-47ED-8B0E-E83E26EA161D}"/>
    <dgm:cxn modelId="{EA8F1D3A-B202-4EC1-972C-748C2442C3F4}" type="presOf" srcId="{5AEBE418-8687-4712-816C-5AE62B0B6B2E}" destId="{876FC0A1-2B25-4507-A725-90FE80856933}" srcOrd="0" destOrd="0" presId="urn:microsoft.com/office/officeart/2005/8/layout/vList2"/>
    <dgm:cxn modelId="{F4E2AE49-3211-4039-8F32-30252771AD4F}" srcId="{FC4AACDC-60B0-4474-A382-D7D90BE1EEAE}" destId="{DDB257DB-6BCD-48AA-A57E-A405AD8DC810}" srcOrd="3" destOrd="0" parTransId="{6B5AE90C-D74F-4F7D-9AE2-8CD85BCA6CBE}" sibTransId="{CBF587EF-9DB3-4841-B9CC-C9B5F21B7E8B}"/>
    <dgm:cxn modelId="{D1411673-8302-4663-A8BF-A35AB4BDEB72}" type="presOf" srcId="{DDB257DB-6BCD-48AA-A57E-A405AD8DC810}" destId="{86E8C347-2464-4C25-A531-76B136FFA366}" srcOrd="0" destOrd="0" presId="urn:microsoft.com/office/officeart/2005/8/layout/vList2"/>
    <dgm:cxn modelId="{854C0E74-B202-4A58-BE36-30AF77E80A4A}" srcId="{FC4AACDC-60B0-4474-A382-D7D90BE1EEAE}" destId="{E03256D0-E169-4258-BDE1-7C985136E22D}" srcOrd="2" destOrd="0" parTransId="{7CFFC0C0-0C1B-4C4B-B59E-F7663AEA0861}" sibTransId="{EEC7B254-97B4-4864-BBDE-E1F17A77347D}"/>
    <dgm:cxn modelId="{2C8DA690-5CD7-47A0-B91B-B540E9812D1B}" srcId="{FC4AACDC-60B0-4474-A382-D7D90BE1EEAE}" destId="{5AEBE418-8687-4712-816C-5AE62B0B6B2E}" srcOrd="0" destOrd="0" parTransId="{B21926A0-73E6-40C4-8DAE-1C9CB27C88CA}" sibTransId="{15EF5D1A-4F72-484C-AFC2-0874B9DDD5FF}"/>
    <dgm:cxn modelId="{C38A6EA9-2CC7-49A1-9CFE-BB646D5963F4}" type="presOf" srcId="{E03256D0-E169-4258-BDE1-7C985136E22D}" destId="{1B3082E9-5BB1-4D7A-8874-48BD242EBA15}" srcOrd="0" destOrd="0" presId="urn:microsoft.com/office/officeart/2005/8/layout/vList2"/>
    <dgm:cxn modelId="{132251B1-5762-4F1D-8E39-EE1B8195D8A0}" type="presOf" srcId="{C28280DC-72AD-46F6-B9D9-4C99F21723B4}" destId="{0C7354C1-6C9B-4E82-86C9-18B4EEF6DFB3}" srcOrd="0" destOrd="0" presId="urn:microsoft.com/office/officeart/2005/8/layout/vList2"/>
    <dgm:cxn modelId="{8F0486E1-C03E-4D04-9884-CCC38522B3C2}" type="presOf" srcId="{FC4AACDC-60B0-4474-A382-D7D90BE1EEAE}" destId="{D00AB0DA-5EA6-4D91-8898-4BADF033DD1E}" srcOrd="0" destOrd="0" presId="urn:microsoft.com/office/officeart/2005/8/layout/vList2"/>
    <dgm:cxn modelId="{4E57A05B-922B-416F-A91E-525FC4FDBC67}" type="presParOf" srcId="{D00AB0DA-5EA6-4D91-8898-4BADF033DD1E}" destId="{876FC0A1-2B25-4507-A725-90FE80856933}" srcOrd="0" destOrd="0" presId="urn:microsoft.com/office/officeart/2005/8/layout/vList2"/>
    <dgm:cxn modelId="{17FFDE0E-5297-418C-80B0-0500427F12C5}" type="presParOf" srcId="{D00AB0DA-5EA6-4D91-8898-4BADF033DD1E}" destId="{6FAF2FDF-E65C-43AC-897A-A088BA6A190F}" srcOrd="1" destOrd="0" presId="urn:microsoft.com/office/officeart/2005/8/layout/vList2"/>
    <dgm:cxn modelId="{0F961BE3-4A6B-4039-80F2-4FE59A3028F0}" type="presParOf" srcId="{D00AB0DA-5EA6-4D91-8898-4BADF033DD1E}" destId="{0C7354C1-6C9B-4E82-86C9-18B4EEF6DFB3}" srcOrd="2" destOrd="0" presId="urn:microsoft.com/office/officeart/2005/8/layout/vList2"/>
    <dgm:cxn modelId="{9671DFEF-07E3-4B4F-B595-BBAE19EC2635}" type="presParOf" srcId="{D00AB0DA-5EA6-4D91-8898-4BADF033DD1E}" destId="{8C95F56F-4312-43D0-BB98-C6B7022B3992}" srcOrd="3" destOrd="0" presId="urn:microsoft.com/office/officeart/2005/8/layout/vList2"/>
    <dgm:cxn modelId="{D144783D-9EB1-4193-AC77-9D6297419321}" type="presParOf" srcId="{D00AB0DA-5EA6-4D91-8898-4BADF033DD1E}" destId="{1B3082E9-5BB1-4D7A-8874-48BD242EBA15}" srcOrd="4" destOrd="0" presId="urn:microsoft.com/office/officeart/2005/8/layout/vList2"/>
    <dgm:cxn modelId="{2856AE9B-77F1-4C15-9D46-1CDCAB0576BD}" type="presParOf" srcId="{D00AB0DA-5EA6-4D91-8898-4BADF033DD1E}" destId="{01F42EE9-4006-4520-9F5B-3C86F406B574}" srcOrd="5" destOrd="0" presId="urn:microsoft.com/office/officeart/2005/8/layout/vList2"/>
    <dgm:cxn modelId="{D7C0F1D4-E02F-4B3A-9EB3-7CABC22B0C1D}" type="presParOf" srcId="{D00AB0DA-5EA6-4D91-8898-4BADF033DD1E}" destId="{86E8C347-2464-4C25-A531-76B136FFA366}" srcOrd="6" destOrd="0" presId="urn:microsoft.com/office/officeart/2005/8/layout/vList2"/>
    <dgm:cxn modelId="{1915637B-A377-4424-949F-62C75DBB7CF6}" type="presParOf" srcId="{D00AB0DA-5EA6-4D91-8898-4BADF033DD1E}" destId="{90A21C54-A8E0-4A93-B18A-4EB5E620D639}" srcOrd="7" destOrd="0" presId="urn:microsoft.com/office/officeart/2005/8/layout/vList2"/>
    <dgm:cxn modelId="{E4CC360D-3456-4D5D-9870-24C130B023E0}" type="presParOf" srcId="{D00AB0DA-5EA6-4D91-8898-4BADF033DD1E}" destId="{8882EFAE-6F74-4E1A-A96C-4F9264D1F5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FC0A1-2B25-4507-A725-90FE80856933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Both App store and Play Store </a:t>
          </a:r>
        </a:p>
      </dsp:txBody>
      <dsp:txXfrm>
        <a:off x="38638" y="45464"/>
        <a:ext cx="10438324" cy="714229"/>
      </dsp:txXfrm>
    </dsp:sp>
    <dsp:sp modelId="{0C7354C1-6C9B-4E82-86C9-18B4EEF6DFB3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Content Rating No Matured Apps</a:t>
          </a:r>
        </a:p>
      </dsp:txBody>
      <dsp:txXfrm>
        <a:off x="38638" y="932009"/>
        <a:ext cx="10438324" cy="714229"/>
      </dsp:txXfrm>
    </dsp:sp>
    <dsp:sp modelId="{1B3082E9-5BB1-4D7A-8874-48BD242EBA15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Total amount of Reviews</a:t>
          </a:r>
        </a:p>
      </dsp:txBody>
      <dsp:txXfrm>
        <a:off x="38638" y="1818554"/>
        <a:ext cx="10438324" cy="714229"/>
      </dsp:txXfrm>
    </dsp:sp>
    <dsp:sp modelId="{86E8C347-2464-4C25-A531-76B136FFA366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Choose Apps With in App Purchases</a:t>
          </a:r>
        </a:p>
      </dsp:txBody>
      <dsp:txXfrm>
        <a:off x="38638" y="2705099"/>
        <a:ext cx="10438324" cy="714229"/>
      </dsp:txXfrm>
    </dsp:sp>
    <dsp:sp modelId="{8882EFAE-6F74-4E1A-A96C-4F9264D1F5FE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Reviews 3.5 And Higher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BA36-D575-141B-12BF-F32986FD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05B9-8939-3EDA-6B08-98ED8BDE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3EA5-004D-B9D3-6A77-3A73EAD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57D2-22E5-9102-E018-2693E44D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A48A-9A58-4895-1665-5EA2586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880C-F1FD-DD69-E279-48599F4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642C-9979-2E03-C4EA-66BD0E2C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F6E3-DEA2-C781-9037-740B9064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D131-E246-AAA9-3C9A-7FD9482A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53AB-2540-108F-74D5-5FD80CBF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9B53C-4E0A-0079-6E1C-5EF13DE0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0D8D1-C105-1593-A719-5CECBA3FB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2C33-7EBD-37E1-57E6-515A612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C9AF-441E-3564-DABF-E5852BD9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E27F-341D-5171-F10B-41EEF0C9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E25-8FE5-5689-5E17-9F1E552D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BDCC-C18A-A7AD-F56B-28B7FA6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96BE-6CDE-4500-D0E1-CE14B685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7042-7FDF-035B-F226-1305EEF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5ACD-CEDA-D2F4-5EC5-65C7751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0135-FFA3-D00A-BFA2-5B07723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19CA-A01D-5EB9-8C51-4DBFB23C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D954-095B-9E43-9FF9-F77B466E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0C1A-C1DB-D390-39A3-1E61256C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F9EE-F221-D8E0-4343-E6573C65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5AFE-8E80-7EFC-F76E-F80DB65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CC3C-0A8A-C03B-D1C3-B6505CE5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FA0C-211F-9113-A755-E9FAB28E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06C0-540E-331D-D520-5EFCD6F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D117-AC12-4E95-146B-2DCEDA84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78CB-8F98-DCDF-1E59-AB9381DE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7B17-BB1D-17E7-F514-3A10740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AEF4-505D-9239-DE21-3094AA70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8C0F3-464E-6A4D-E88C-C630F49A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D987-E34A-53FC-4E87-80737ABAB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3A25-00A9-E557-FA26-450B5CD32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664D1-F47F-3D3D-7AAF-26E08D06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A6C6F-C2F9-0B08-ED56-B5EAA99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76232-3F9C-6767-94AB-D917C646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70F-E9F0-C8CC-DAD4-563C23A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C428-34A9-343F-BC10-587A0D5E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53AF2-7D33-2819-0632-1578062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ADD0A-6E4A-8016-A1F4-10C883EA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BA44-D1B6-7AEA-47FB-C78A9ACE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294A-283A-8FD0-BC88-B04622C0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7AFBB-4A66-1BA9-C78D-A627CF5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A9EC-A9C7-3DBC-A5FE-E07E7F2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5EBA-8533-72E5-D65C-3BFF5BD9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5199-1FA0-A922-0CA8-5CD4522D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BCF8-DC0F-DB51-A25C-2BB89A50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4398-E41E-4D29-2A62-A2DE7D2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6525-3508-4930-598B-84627D4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3F2-1292-7B6E-BA2F-C7553298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72B57-3146-97CB-97E9-EAC8DBC17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60FE-C056-6F5E-AE6B-63DA95E6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FAF-96AE-444D-DE1F-4EEB77D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69B3-0A74-8D31-D79A-1B817E1F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64774-A644-0088-3FC5-D7C75D58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EC86B-503C-5091-030D-CBC1D61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85EC-862B-06F0-5991-6A77A2B9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CD95-4CFD-752E-F8BB-A0E8222E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F755-50D5-CE67-44D3-8FE076DDC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D032-4AAD-15D7-EBD2-03C8EE19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applications-apps-cell-phone-60781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71984-4747-B7CC-0FA8-2B0EB1FB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10 Apps That App Trader should purchase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E8C8-CD90-B260-D914-62975122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91DB48-61CF-656A-4DF2-DD0584A9D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99" r="188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59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E528-7BE9-97A6-EC5A-18CF8E6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Criteria Used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EC3A434-1258-C7CE-996D-778C5525E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53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4FE1-3DC8-1448-1534-EE78844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Clash of Clans</a:t>
            </a:r>
          </a:p>
        </p:txBody>
      </p:sp>
      <p:sp>
        <p:nvSpPr>
          <p:cNvPr id="1035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LLOWEEN IS HERE!!! | Clash Of Clans | NEW UPDATE COMING!! - YouTube">
            <a:extLst>
              <a:ext uri="{FF2B5EF4-FFF2-40B4-BE49-F238E27FC236}">
                <a16:creationId xmlns:a16="http://schemas.microsoft.com/office/drawing/2014/main" id="{5EC0A881-31B2-0DAF-37D5-1F9158DF4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9787" b="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B0CBB4F-FFF2-2704-E0D9-C19B9F48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Price: Free</a:t>
            </a:r>
          </a:p>
          <a:p>
            <a:pPr marL="0" indent="0">
              <a:buNone/>
            </a:pPr>
            <a:r>
              <a:rPr lang="en-US" sz="2000" dirty="0"/>
              <a:t>Rating 4.5</a:t>
            </a:r>
          </a:p>
          <a:p>
            <a:pPr marL="0" indent="0">
              <a:buNone/>
            </a:pPr>
            <a:r>
              <a:rPr lang="en-US" sz="2000" dirty="0"/>
              <a:t>Investment 25,000$ + 1000$/month</a:t>
            </a:r>
          </a:p>
          <a:p>
            <a:pPr marL="0" indent="0">
              <a:buNone/>
            </a:pPr>
            <a:r>
              <a:rPr lang="en-US" sz="2000" dirty="0"/>
              <a:t>Profits:5000$ Per Month – 1000$ per Month, Yearly income after Advertisement 48,000$ per year</a:t>
            </a:r>
          </a:p>
          <a:p>
            <a:pPr marL="0" indent="0">
              <a:buNone/>
            </a:pPr>
            <a:r>
              <a:rPr lang="en-US" sz="2000" dirty="0"/>
              <a:t>After 9 years it would be 432,000$ in Profit</a:t>
            </a:r>
          </a:p>
        </p:txBody>
      </p:sp>
    </p:spTree>
    <p:extLst>
      <p:ext uri="{BB962C8B-B14F-4D97-AF65-F5344CB8AC3E}">
        <p14:creationId xmlns:p14="http://schemas.microsoft.com/office/powerpoint/2010/main" val="57746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36251-3484-9869-CBDC-434D8A7B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PAC-MAN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71532-4D67-3473-5616-4CF50B9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Price: Free</a:t>
            </a:r>
          </a:p>
          <a:p>
            <a:r>
              <a:rPr lang="en-US" sz="2000" dirty="0"/>
              <a:t>Rating 3.6</a:t>
            </a:r>
          </a:p>
          <a:p>
            <a:r>
              <a:rPr lang="en-US" sz="2000" dirty="0"/>
              <a:t>Invest 25,000$ +1000/month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0D5A95-A071-21EC-7D72-4F5E5CF40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r="54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60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7169CE8FFF942B872706545CE1C3D" ma:contentTypeVersion="5" ma:contentTypeDescription="Create a new document." ma:contentTypeScope="" ma:versionID="2e60999ecd30f7e6fefc90cea2a2e6e5">
  <xsd:schema xmlns:xsd="http://www.w3.org/2001/XMLSchema" xmlns:xs="http://www.w3.org/2001/XMLSchema" xmlns:p="http://schemas.microsoft.com/office/2006/metadata/properties" xmlns:ns3="217663fc-6453-49c1-9db4-8af87bd38470" xmlns:ns4="7c8758b0-7796-4c79-a063-7f92ac100db8" targetNamespace="http://schemas.microsoft.com/office/2006/metadata/properties" ma:root="true" ma:fieldsID="2fa7b74893819f633c4c4dbd381d50e6" ns3:_="" ns4:_="">
    <xsd:import namespace="217663fc-6453-49c1-9db4-8af87bd38470"/>
    <xsd:import namespace="7c8758b0-7796-4c79-a063-7f92ac100d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663fc-6453-49c1-9db4-8af87bd38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758b0-7796-4c79-a063-7f92ac100d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6BB16-E98F-4167-9471-521106B5A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E6ACBF-229B-4392-B721-1A2F52C4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663fc-6453-49c1-9db4-8af87bd38470"/>
    <ds:schemaRef ds:uri="7c8758b0-7796-4c79-a063-7f92ac100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5D8FED-F919-4300-A54A-06796DE92A2F}">
  <ds:schemaRefs>
    <ds:schemaRef ds:uri="http://purl.org/dc/terms/"/>
    <ds:schemaRef ds:uri="7c8758b0-7796-4c79-a063-7f92ac100db8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217663fc-6453-49c1-9db4-8af87bd38470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10 Apps That App Trader should purchase  </vt:lpstr>
      <vt:lpstr>Criteria Used</vt:lpstr>
      <vt:lpstr>Clash of Clans</vt:lpstr>
      <vt:lpstr>PAC-MAN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10 Apps That App Trader should purchase  </dc:title>
  <dc:creator>Aidan Dubois</dc:creator>
  <cp:lastModifiedBy>Aidan Dubois</cp:lastModifiedBy>
  <cp:revision>5</cp:revision>
  <dcterms:created xsi:type="dcterms:W3CDTF">2022-09-30T15:10:19Z</dcterms:created>
  <dcterms:modified xsi:type="dcterms:W3CDTF">2022-09-30T16:59:07Z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0x0101003EB7169CE8FFF942B872706545CE1C3D</vt:lpwstr>
  </property>
</Properties>
</file>