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8D74-22F3-6A45-EEF1-CECDADA9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AD63C-DA5A-1C08-2D79-56B2C455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DF23-3FA1-9E40-2137-E7041135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255-BD6C-2727-B009-84EA00C0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B0FD-E0C3-485D-B98F-8B2AF8C1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C40-AE5F-D936-A80B-833ADC63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560FC-5519-9CAE-0201-D36A60B8B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7477-2ACA-6A4D-9048-68A242CE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2A83-A756-3CD8-FADA-DE65E3BE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78344-6807-283B-E822-A29940EB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E2EBD-F732-598C-CFA0-2879C240C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081B5-6540-A808-8892-E57EFF059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DE68-D188-6B03-F08D-85442E04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CF41-64F3-A8FB-66A8-BE189CF9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83F6-E83E-A840-914E-F4069F1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1EF4-6171-3709-6142-91605566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CAE2-FF64-E7E4-9F6B-973763C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DB70-C7A8-D82E-75C4-04D5EA07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5B4D-784E-A929-6F96-E0FA46D1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1FF8-FA8F-8A8F-45FC-5A048896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627C-8DFB-E963-5E71-CF337D26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DEA5-1907-DC17-B36E-834428C5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83BF-FCAE-06B7-B9CD-3879CC72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FFA1-A83D-0D1A-FBB3-46F1449C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856B-41F3-F755-8D2E-78DF757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5886-09FA-8936-4683-1DF61B77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858C-F8D6-788F-253D-421E072B8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36FFD-50AB-F9BB-94C2-45FF6D04A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990C4-FDC7-D7C6-99F2-391974F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3D67-CCF4-E1A3-2057-2E4AF324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152B-E248-9C46-E4DE-028157D7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D2FA-B672-5177-2276-4243C69A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BBAF-7469-5C25-1E56-CF7D7643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085-1729-74D7-D8E4-A71FC17F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5E6A9-D045-526D-99FB-6D3A40E6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10F62-3364-66F7-D0D9-5566DF262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CE341-7633-6B12-0FAD-41779B20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585DB-9E4B-A69F-B726-BA1C6ECB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FC0CC-3F67-47AA-2DEF-4F5925FF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D64D-E184-C675-1395-1883DEC0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22649-D594-616E-255B-1921FC5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27FD4-AC8F-2F8F-B9B8-F5A5B48B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D0696-F84C-D07C-1A27-8D153DC3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86BE3-E1F7-56A9-2019-F1CC3133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5C71-D680-2170-7227-0D5B708D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6A95-EA7F-84DD-877D-F1DC94F2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9361-2284-55F0-9D13-2D73A800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CE7A-7CAC-14CC-7E44-B4F7363C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9FD1-4B59-7EB4-BB2D-D289EF7F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B60C-67F3-FF9B-EC05-A868CA96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9F4C-8108-C6BF-430A-C66EC62D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44F9-18BB-3221-D785-60958B83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109-2240-1F6C-1F72-ABACD892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0720-94B6-9F17-E89A-CF5729DD0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692C5-BC5B-0F1D-822E-CFB563BE1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886D1-B115-FA5E-072D-5AC0F91D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5E02-7424-E67D-D3FA-9D895907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1853-ED7B-5958-A165-B2841C7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05CF1-AFF1-D252-FDAA-6E07CB54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3481-D4B2-B2A7-03B3-2CDDEED5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9435-AF51-D123-7BBD-A67AFC6F6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4450-31C1-49DD-9FD3-8A028B5BF8D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D288-2B53-4D8A-C284-022D6431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59A8-154B-5DBD-52FD-2D60E4EF6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0456-C7AE-46D6-9C95-45F9F631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C36-DD0F-D5E5-BFEE-E672C0CC6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8445-B666-2158-F5E6-158EFCE8C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Dhanashree Joshi</dc:creator>
  <cp:lastModifiedBy>Dhanashree Joshi</cp:lastModifiedBy>
  <cp:revision>1</cp:revision>
  <dcterms:created xsi:type="dcterms:W3CDTF">2022-09-19T15:46:33Z</dcterms:created>
  <dcterms:modified xsi:type="dcterms:W3CDTF">2022-09-19T15:47:12Z</dcterms:modified>
</cp:coreProperties>
</file>