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72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83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9/19/2022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Death in Nashville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Rainwater Morehead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Memoriam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 dedicate this presentation to the life and memory of A Bird – buried June 4, 1849, after losing his last battle with cholera.</a:t>
            </a:r>
          </a:p>
          <a:p>
            <a:endParaRPr lang="en-US" dirty="0"/>
          </a:p>
          <a:p>
            <a:r>
              <a:rPr lang="en-US" dirty="0"/>
              <a:t>Forty-four years of joyous life were not enough to hear the song within his heart.</a:t>
            </a:r>
          </a:p>
          <a:p>
            <a:endParaRPr lang="en-US" dirty="0"/>
          </a:p>
          <a:p>
            <a:r>
              <a:rPr lang="en-US" dirty="0"/>
              <a:t>A Bird may be found in a pauper’s grave just off Poplar Avenue, where mourners may be found paying their respects.</a:t>
            </a:r>
          </a:p>
          <a:p>
            <a:endParaRPr lang="en-US" dirty="0"/>
          </a:p>
          <a:p>
            <a:r>
              <a:rPr lang="en-US" dirty="0"/>
              <a:t>He shall be missed.</a:t>
            </a:r>
          </a:p>
        </p:txBody>
      </p:sp>
      <p:pic>
        <p:nvPicPr>
          <p:cNvPr id="22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07415596-3C86-E792-A622-F817DB08D5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" b="24"/>
          <a:stretch/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Death in Nashville: In Memoriam A Bird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gona Book" panose="020F0502020204030204" pitchFamily="34" charset="0"/>
              </a:rPr>
              <a:t>Top 5 Causes of Death by Month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087F1-0A22-4E04-6B3F-B1DDA246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D92B98-444C-00D2-3246-91E7E1BF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Death in Nashville: In Memoriam A Bird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3</a:t>
            </a:fld>
            <a:endParaRPr lang="en-US" dirty="0"/>
          </a:p>
        </p:txBody>
      </p:sp>
      <p:pic>
        <p:nvPicPr>
          <p:cNvPr id="10" name="Content Placeholder 9" descr="Chart">
            <a:extLst>
              <a:ext uri="{FF2B5EF4-FFF2-40B4-BE49-F238E27FC236}">
                <a16:creationId xmlns:a16="http://schemas.microsoft.com/office/drawing/2014/main" id="{B3FB5129-BF07-98C4-1B1B-6CDD6B4D5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85000"/>
          </a:blip>
          <a:srcRect t="17830" b="10625"/>
          <a:stretch/>
        </p:blipFill>
        <p:spPr>
          <a:xfrm>
            <a:off x="593885" y="2066925"/>
            <a:ext cx="10497787" cy="3124200"/>
          </a:xfrm>
        </p:spPr>
      </p:pic>
    </p:spTree>
    <p:extLst>
      <p:ext uri="{BB962C8B-B14F-4D97-AF65-F5344CB8AC3E}">
        <p14:creationId xmlns:p14="http://schemas.microsoft.com/office/powerpoint/2010/main" val="169908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Sagona Book" panose="020F0502020204030204" pitchFamily="34" charset="0"/>
                <a:cs typeface="Sagona Book" panose="020F0502020204030204" pitchFamily="34" charset="0"/>
              </a:rPr>
              <a:t>Death Ages Over Time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Death in Nashville: In Memoriam A Bird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Content Placeholder 9" descr="Graphical user interface, chart, application, Excel, pie chart">
            <a:extLst>
              <a:ext uri="{FF2B5EF4-FFF2-40B4-BE49-F238E27FC236}">
                <a16:creationId xmlns:a16="http://schemas.microsoft.com/office/drawing/2014/main" id="{2465EB95-AF39-6861-24E4-B57F3A90E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2150926" y="1380744"/>
            <a:ext cx="7890147" cy="4832514"/>
          </a:xfrm>
        </p:spPr>
      </p:pic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B7169CE8FFF942B872706545CE1C3D" ma:contentTypeVersion="2" ma:contentTypeDescription="Create a new document." ma:contentTypeScope="" ma:versionID="cc0ce3fb5cd325f09b9ad8d2e1fe0b43">
  <xsd:schema xmlns:xsd="http://www.w3.org/2001/XMLSchema" xmlns:xs="http://www.w3.org/2001/XMLSchema" xmlns:p="http://schemas.microsoft.com/office/2006/metadata/properties" xmlns:ns3="217663fc-6453-49c1-9db4-8af87bd38470" targetNamespace="http://schemas.microsoft.com/office/2006/metadata/properties" ma:root="true" ma:fieldsID="c427ecd305327b68541596eb65d77dd1" ns3:_="">
    <xsd:import namespace="217663fc-6453-49c1-9db4-8af87bd3847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663fc-6453-49c1-9db4-8af87bd384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9B734C-DD54-465E-9DD8-ADE7F4C0D6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7663fc-6453-49c1-9db4-8af87bd384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6F4204-760C-402C-B794-34CC705DF0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2CC4D0-D2FB-440D-A182-8ED8386B6404}">
  <ds:schemaRefs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217663fc-6453-49c1-9db4-8af87bd38470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{36446F71-F35A-4733-BAC3-0B9F51941163}tf11964407_win32</Template>
  <TotalTime>189</TotalTime>
  <Words>119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Death in Nashville</vt:lpstr>
      <vt:lpstr>In Memoriam</vt:lpstr>
      <vt:lpstr>Top 5 Causes of Death by Month</vt:lpstr>
      <vt:lpstr>Death Ages Over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Death in Nashville</dc:title>
  <dc:creator>Rainwater Morehead</dc:creator>
  <cp:lastModifiedBy>Rainwater Morehead</cp:lastModifiedBy>
  <cp:revision>1</cp:revision>
  <dcterms:created xsi:type="dcterms:W3CDTF">2022-09-19T15:17:48Z</dcterms:created>
  <dcterms:modified xsi:type="dcterms:W3CDTF">2022-09-19T18:27:10Z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0x0101003EB7169CE8FFF942B872706545CE1C3D</vt:lpwstr>
  </property>
</Properties>
</file>