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9" r:id="rId4"/>
  </p:sldMasterIdLst>
  <p:notesMasterIdLst>
    <p:notesMasterId r:id="rId8"/>
  </p:notesMasterIdLst>
  <p:handoutMasterIdLst>
    <p:handoutMasterId r:id="rId9"/>
  </p:handoutMasterIdLst>
  <p:sldIdLst>
    <p:sldId id="257" r:id="rId5"/>
    <p:sldId id="258" r:id="rId6"/>
    <p:sldId id="25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05126E-E5F4-41B3-A93D-EDC28A76A404}" v="4" dt="2023-02-13T15:58:43.0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2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7983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329513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6381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800975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60219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65688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4047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27854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828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68820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8464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5544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331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74374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4296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7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692" r:id="rId17"/>
    <p:sldLayoutId id="2147483681" r:id="rId18"/>
    <p:sldLayoutId id="2147483696" r:id="rId1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606B-A51B-27B5-B76E-A8E73798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1320800"/>
          </a:xfrm>
        </p:spPr>
        <p:txBody>
          <a:bodyPr>
            <a:normAutofit fontScale="9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Pi Day-Valentine’s Day Themed Campaign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</a:br>
            <a:endParaRPr lang="en-US" sz="4900" b="1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75DCF1-7058-D2DD-C830-DE59FB40A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51" y="2047398"/>
            <a:ext cx="7949034" cy="42518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30574C-2BF7-D74A-5C65-057A52F77624}"/>
              </a:ext>
            </a:extLst>
          </p:cNvPr>
          <p:cNvSpPr txBox="1"/>
          <p:nvPr/>
        </p:nvSpPr>
        <p:spPr>
          <a:xfrm>
            <a:off x="2123440" y="2326640"/>
            <a:ext cx="58115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To purchase applications that are profitable and appropriate for Pi Day-Valentine’s Day theme campaign</a:t>
            </a:r>
          </a:p>
          <a:p>
            <a:endParaRPr lang="en-US" dirty="0"/>
          </a:p>
          <a:p>
            <a:r>
              <a:rPr lang="en-US" dirty="0"/>
              <a:t>Based on the parameters set for each application:</a:t>
            </a:r>
          </a:p>
          <a:p>
            <a:r>
              <a:rPr lang="en-US" dirty="0"/>
              <a:t>	*The purchase price of the app is $25,000 or 10,000 times the market price of the app with a $1000 marketing spend per month after purchase.</a:t>
            </a:r>
          </a:p>
          <a:p>
            <a:r>
              <a:rPr lang="en-US" dirty="0"/>
              <a:t>	*Apps are expected to generate $5000 per month from advertising and in-app purchases with 50% going to the developer and then App Trader.</a:t>
            </a:r>
          </a:p>
          <a:p>
            <a:r>
              <a:rPr lang="en-US" dirty="0"/>
              <a:t>	*Estimating the longevity of an app solely based on the app’s current ratings</a:t>
            </a:r>
          </a:p>
        </p:txBody>
      </p:sp>
    </p:spTree>
    <p:extLst>
      <p:ext uri="{BB962C8B-B14F-4D97-AF65-F5344CB8AC3E}">
        <p14:creationId xmlns:p14="http://schemas.microsoft.com/office/powerpoint/2010/main" val="211508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606B-A51B-27B5-B76E-A8E73798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1320800"/>
          </a:xfrm>
        </p:spPr>
        <p:txBody>
          <a:bodyPr>
            <a:normAutofit fontScale="9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Pi Day-Valentine’s Day Themed Campaign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</a:br>
            <a:endParaRPr lang="en-US" sz="4900" b="1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75DCF1-7058-D2DD-C830-DE59FB40A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51" y="2047398"/>
            <a:ext cx="7949034" cy="42518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30574C-2BF7-D74A-5C65-057A52F77624}"/>
              </a:ext>
            </a:extLst>
          </p:cNvPr>
          <p:cNvSpPr txBox="1"/>
          <p:nvPr/>
        </p:nvSpPr>
        <p:spPr>
          <a:xfrm>
            <a:off x="2069908" y="2603637"/>
            <a:ext cx="59361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three applications are in line with the Pi Day theme and the fourth recommended application is for the Valentine’s Day theme campaign.</a:t>
            </a:r>
          </a:p>
          <a:p>
            <a:r>
              <a:rPr lang="en-US" dirty="0"/>
              <a:t>				* PewDiePie’s Tuber Simulator</a:t>
            </a:r>
          </a:p>
          <a:p>
            <a:r>
              <a:rPr lang="en-US" dirty="0"/>
              <a:t>				* Domino’s Pizza</a:t>
            </a:r>
          </a:p>
          <a:p>
            <a:r>
              <a:rPr lang="en-US" dirty="0"/>
              <a:t>				* Geometry Dash Lite</a:t>
            </a:r>
          </a:p>
          <a:p>
            <a:r>
              <a:rPr lang="en-US" dirty="0"/>
              <a:t>				* Solitaire</a:t>
            </a:r>
          </a:p>
          <a:p>
            <a:r>
              <a:rPr lang="en-US" dirty="0"/>
              <a:t>Each recommended application has met the criteria of having the highest estimated profitability, longest lifespan, highest ratings and staying on target with the campaign themes.</a:t>
            </a:r>
          </a:p>
        </p:txBody>
      </p:sp>
    </p:spTree>
    <p:extLst>
      <p:ext uri="{BB962C8B-B14F-4D97-AF65-F5344CB8AC3E}">
        <p14:creationId xmlns:p14="http://schemas.microsoft.com/office/powerpoint/2010/main" val="65910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A22C4F-01B9-C9FB-ADF5-BDFA23AFAEE1}"/>
              </a:ext>
            </a:extLst>
          </p:cNvPr>
          <p:cNvSpPr txBox="1"/>
          <p:nvPr/>
        </p:nvSpPr>
        <p:spPr>
          <a:xfrm>
            <a:off x="589280" y="396240"/>
            <a:ext cx="9926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Pi Day-Valentine’s Day Themed Campaign</a:t>
            </a:r>
          </a:p>
        </p:txBody>
      </p:sp>
      <p:pic>
        <p:nvPicPr>
          <p:cNvPr id="3" name="Picture 2" descr="List of top 4 app recommended for Pi Day- Valentine's Day Campaign">
            <a:extLst>
              <a:ext uri="{FF2B5EF4-FFF2-40B4-BE49-F238E27FC236}">
                <a16:creationId xmlns:a16="http://schemas.microsoft.com/office/drawing/2014/main" id="{6D2C88F4-BD5B-FA34-8FAC-2B71AEC9B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935" y="1880510"/>
            <a:ext cx="7109009" cy="380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198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Facet</vt:lpstr>
      <vt:lpstr>Pi Day-Valentine’s Day Themed Campaign </vt:lpstr>
      <vt:lpstr>Pi Day-Valentine’s Day Themed Campaign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Kinnard</dc:creator>
  <cp:lastModifiedBy>Elizabeth Kinnard</cp:lastModifiedBy>
  <cp:revision>2</cp:revision>
  <dcterms:created xsi:type="dcterms:W3CDTF">2023-02-12T16:02:17Z</dcterms:created>
  <dcterms:modified xsi:type="dcterms:W3CDTF">2023-02-13T16:10:58Z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