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am\Downloads\data-1676000121317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am\Downloads\avg_review_rating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am\Downloads\data-167627016859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[data-1676000121317.csv]Sheet1!PivotTable1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Number of Apps by Price Range </a:t>
            </a:r>
          </a:p>
        </c:rich>
      </c:tx>
      <c:layout>
        <c:manualLayout>
          <c:xMode val="edge"/>
          <c:yMode val="edge"/>
          <c:x val="0.35220200923160472"/>
          <c:y val="6.6777963272120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552491056585258E-2"/>
          <c:y val="2.771338825139005E-2"/>
          <c:w val="0.8753564287510166"/>
          <c:h val="0.92064889944434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num_of_apps_in_playstore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3"/>
                <c:pt idx="0">
                  <c:v>$0.00-1.00</c:v>
                </c:pt>
                <c:pt idx="1">
                  <c:v>$1.01-10.00</c:v>
                </c:pt>
                <c:pt idx="2">
                  <c:v>$11.00 or above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10191</c:v>
                </c:pt>
                <c:pt idx="1">
                  <c:v>89</c:v>
                </c:pt>
                <c:pt idx="2">
                  <c:v>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E-436A-8E99-702221C3E0B2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num_of_apps_in_appstore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3"/>
                <c:pt idx="0">
                  <c:v>$0.00-1.00</c:v>
                </c:pt>
                <c:pt idx="1">
                  <c:v>$1.01-10.00</c:v>
                </c:pt>
                <c:pt idx="2">
                  <c:v>$11.00 or above</c:v>
                </c:pt>
              </c:strCache>
            </c:strRef>
          </c:cat>
          <c:val>
            <c:numRef>
              <c:f>Sheet1!$C$4:$C$7</c:f>
              <c:numCache>
                <c:formatCode>General</c:formatCode>
                <c:ptCount val="3"/>
                <c:pt idx="0">
                  <c:v>4784</c:v>
                </c:pt>
                <c:pt idx="1">
                  <c:v>2316</c:v>
                </c:pt>
                <c:pt idx="2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CE-436A-8E99-702221C3E0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3224832"/>
        <c:axId val="423229408"/>
      </c:barChart>
      <c:catAx>
        <c:axId val="42322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229408"/>
        <c:crosses val="autoZero"/>
        <c:auto val="1"/>
        <c:lblAlgn val="ctr"/>
        <c:lblOffset val="100"/>
        <c:noMultiLvlLbl val="0"/>
      </c:catAx>
      <c:valAx>
        <c:axId val="423229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22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585760638923217"/>
          <c:y val="0.44048024413650427"/>
          <c:w val="0.22743190327382984"/>
          <c:h val="0.151181028099827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[avg_review_ratings.csv]Sheet1!PivotTable29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 Average ratings by content ratings in Appstore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4"/>
                <c:pt idx="0">
                  <c:v>12+</c:v>
                </c:pt>
                <c:pt idx="1">
                  <c:v>17+</c:v>
                </c:pt>
                <c:pt idx="2">
                  <c:v>4+</c:v>
                </c:pt>
                <c:pt idx="3">
                  <c:v>9+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4.400632911392405</c:v>
                </c:pt>
                <c:pt idx="1">
                  <c:v>4.3636363636363633</c:v>
                </c:pt>
                <c:pt idx="2">
                  <c:v>4.3743641912512716</c:v>
                </c:pt>
                <c:pt idx="3">
                  <c:v>4.3959731543624159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5-4E5B-8D47-55F7BA1530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71307104"/>
        <c:axId val="571309184"/>
      </c:barChart>
      <c:catAx>
        <c:axId val="57130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309184"/>
        <c:crosses val="autoZero"/>
        <c:auto val="1"/>
        <c:lblAlgn val="ctr"/>
        <c:lblOffset val="100"/>
        <c:noMultiLvlLbl val="0"/>
      </c:catAx>
      <c:valAx>
        <c:axId val="571309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30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[data-1676270168595.csv]Sheet1!PivotTable7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ratings  by contents ratings in Playstore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6"/>
                <c:pt idx="0">
                  <c:v>Adults only 18+</c:v>
                </c:pt>
                <c:pt idx="1">
                  <c:v>Everyone</c:v>
                </c:pt>
                <c:pt idx="2">
                  <c:v>Everyone 10+</c:v>
                </c:pt>
                <c:pt idx="3">
                  <c:v>Mature 17+</c:v>
                </c:pt>
                <c:pt idx="4">
                  <c:v>Teen</c:v>
                </c:pt>
                <c:pt idx="5">
                  <c:v>Unrated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6"/>
                <c:pt idx="0">
                  <c:v>4.55</c:v>
                </c:pt>
                <c:pt idx="1">
                  <c:v>4.408154726466889</c:v>
                </c:pt>
                <c:pt idx="2">
                  <c:v>4.3599206349206368</c:v>
                </c:pt>
                <c:pt idx="3">
                  <c:v>4.3551330798479082</c:v>
                </c:pt>
                <c:pt idx="4">
                  <c:v>4.3786301369862981</c:v>
                </c:pt>
                <c:pt idx="5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57-443C-89CD-2D6D6CE13A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14806847"/>
        <c:axId val="1614819743"/>
      </c:barChart>
      <c:catAx>
        <c:axId val="1614806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819743"/>
        <c:crosses val="autoZero"/>
        <c:auto val="1"/>
        <c:lblAlgn val="ctr"/>
        <c:lblOffset val="100"/>
        <c:noMultiLvlLbl val="0"/>
      </c:catAx>
      <c:valAx>
        <c:axId val="1614819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80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B910-85DF-40D5-904D-F69EA1525E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CB3867-E9DC-4264-B261-6AD18B1E2316}">
      <dgm:prSet/>
      <dgm:spPr/>
      <dgm:t>
        <a:bodyPr/>
        <a:lstStyle/>
        <a:p>
          <a:r>
            <a:rPr lang="en-US" dirty="0"/>
            <a:t>PewDiePie's Tuber Simulator</a:t>
          </a:r>
        </a:p>
        <a:p>
          <a:r>
            <a:rPr lang="en-US" dirty="0"/>
            <a:t>$503,000</a:t>
          </a:r>
        </a:p>
      </dgm:t>
    </dgm:pt>
    <dgm:pt modelId="{E827762E-0245-4892-BC8E-F2F747912640}" type="parTrans" cxnId="{1FF7A81A-CC31-49B5-ADC5-3C98C3999777}">
      <dgm:prSet/>
      <dgm:spPr/>
      <dgm:t>
        <a:bodyPr/>
        <a:lstStyle/>
        <a:p>
          <a:endParaRPr lang="en-US"/>
        </a:p>
      </dgm:t>
    </dgm:pt>
    <dgm:pt modelId="{AE05B0D4-9F54-4CBC-9890-C1170D1BD44F}" type="sibTrans" cxnId="{1FF7A81A-CC31-49B5-ADC5-3C98C3999777}">
      <dgm:prSet/>
      <dgm:spPr/>
      <dgm:t>
        <a:bodyPr/>
        <a:lstStyle/>
        <a:p>
          <a:endParaRPr lang="en-US"/>
        </a:p>
      </dgm:t>
    </dgm:pt>
    <dgm:pt modelId="{4A174F25-98BD-4FED-8CBB-A45800F3F63C}">
      <dgm:prSet/>
      <dgm:spPr/>
      <dgm:t>
        <a:bodyPr/>
        <a:lstStyle/>
        <a:p>
          <a:r>
            <a:rPr lang="en-US" dirty="0"/>
            <a:t>ASOS</a:t>
          </a:r>
        </a:p>
        <a:p>
          <a:r>
            <a:rPr lang="en-US" dirty="0"/>
            <a:t>$479,000</a:t>
          </a:r>
        </a:p>
      </dgm:t>
    </dgm:pt>
    <dgm:pt modelId="{A9CBCC71-C544-4E86-833D-4474542CB27C}" type="parTrans" cxnId="{43026119-E297-446F-ACDA-2A25FC38D8FE}">
      <dgm:prSet/>
      <dgm:spPr/>
      <dgm:t>
        <a:bodyPr/>
        <a:lstStyle/>
        <a:p>
          <a:endParaRPr lang="en-US"/>
        </a:p>
      </dgm:t>
    </dgm:pt>
    <dgm:pt modelId="{2CC8206A-4D55-41E0-9352-F4B05DB643AB}" type="sibTrans" cxnId="{43026119-E297-446F-ACDA-2A25FC38D8FE}">
      <dgm:prSet/>
      <dgm:spPr/>
      <dgm:t>
        <a:bodyPr/>
        <a:lstStyle/>
        <a:p>
          <a:endParaRPr lang="en-US"/>
        </a:p>
      </dgm:t>
    </dgm:pt>
    <dgm:pt modelId="{8321BA88-E533-444A-9C48-195BCD0CC944}">
      <dgm:prSet/>
      <dgm:spPr/>
      <dgm:t>
        <a:bodyPr/>
        <a:lstStyle/>
        <a:p>
          <a:r>
            <a:rPr lang="en-US" dirty="0"/>
            <a:t>Geometry Dash Lite </a:t>
          </a:r>
        </a:p>
        <a:p>
          <a:r>
            <a:rPr lang="en-US" dirty="0"/>
            <a:t>$479,000</a:t>
          </a:r>
        </a:p>
      </dgm:t>
    </dgm:pt>
    <dgm:pt modelId="{7FD2BB27-9B91-4FDE-8F01-3F95B16821DB}" type="parTrans" cxnId="{1BCE9CF8-DBFF-4829-A748-2ED36ECF6079}">
      <dgm:prSet/>
      <dgm:spPr/>
      <dgm:t>
        <a:bodyPr/>
        <a:lstStyle/>
        <a:p>
          <a:endParaRPr lang="en-US"/>
        </a:p>
      </dgm:t>
    </dgm:pt>
    <dgm:pt modelId="{CAFC8F40-5619-4F1A-A190-B45D59FDF89B}" type="sibTrans" cxnId="{1BCE9CF8-DBFF-4829-A748-2ED36ECF6079}">
      <dgm:prSet/>
      <dgm:spPr/>
      <dgm:t>
        <a:bodyPr/>
        <a:lstStyle/>
        <a:p>
          <a:endParaRPr lang="en-US"/>
        </a:p>
      </dgm:t>
    </dgm:pt>
    <dgm:pt modelId="{805DE562-7155-470E-92B9-81B67CF417D8}">
      <dgm:prSet/>
      <dgm:spPr/>
      <dgm:t>
        <a:bodyPr/>
        <a:lstStyle/>
        <a:p>
          <a:r>
            <a:rPr lang="en-US" dirty="0"/>
            <a:t>Egg, Inc.</a:t>
          </a:r>
        </a:p>
        <a:p>
          <a:r>
            <a:rPr lang="en-US" dirty="0"/>
            <a:t>$479,000</a:t>
          </a:r>
        </a:p>
      </dgm:t>
    </dgm:pt>
    <dgm:pt modelId="{C6F90F1C-5E98-44B7-B35A-C87BEE2C5B59}" type="parTrans" cxnId="{DC1DBF87-A578-4059-B006-CDD31F34807F}">
      <dgm:prSet/>
      <dgm:spPr/>
      <dgm:t>
        <a:bodyPr/>
        <a:lstStyle/>
        <a:p>
          <a:endParaRPr lang="en-US"/>
        </a:p>
      </dgm:t>
    </dgm:pt>
    <dgm:pt modelId="{D5AB780F-18EB-4B2C-B607-34C504D51ACF}" type="sibTrans" cxnId="{DC1DBF87-A578-4059-B006-CDD31F34807F}">
      <dgm:prSet/>
      <dgm:spPr/>
      <dgm:t>
        <a:bodyPr/>
        <a:lstStyle/>
        <a:p>
          <a:endParaRPr lang="en-US"/>
        </a:p>
      </dgm:t>
    </dgm:pt>
    <dgm:pt modelId="{E6869E4D-0410-47B5-B4AF-FC1D64A61DF9}">
      <dgm:prSet/>
      <dgm:spPr/>
      <dgm:t>
        <a:bodyPr/>
        <a:lstStyle/>
        <a:p>
          <a:r>
            <a:rPr lang="en-US" dirty="0" err="1"/>
            <a:t>Cytus</a:t>
          </a:r>
          <a:endParaRPr lang="en-US" dirty="0"/>
        </a:p>
        <a:p>
          <a:r>
            <a:rPr lang="en-US" dirty="0"/>
            <a:t>$479,000</a:t>
          </a:r>
        </a:p>
      </dgm:t>
    </dgm:pt>
    <dgm:pt modelId="{A76B411A-067D-43A5-AB1D-E73A5B24258B}" type="parTrans" cxnId="{C6FD78DB-BDE0-450B-AA55-49369571ACF6}">
      <dgm:prSet/>
      <dgm:spPr/>
      <dgm:t>
        <a:bodyPr/>
        <a:lstStyle/>
        <a:p>
          <a:endParaRPr lang="en-US"/>
        </a:p>
      </dgm:t>
    </dgm:pt>
    <dgm:pt modelId="{31BDD9C7-6715-4CF4-B277-84AEDD0E47A7}" type="sibTrans" cxnId="{C6FD78DB-BDE0-450B-AA55-49369571ACF6}">
      <dgm:prSet/>
      <dgm:spPr/>
      <dgm:t>
        <a:bodyPr/>
        <a:lstStyle/>
        <a:p>
          <a:endParaRPr lang="en-US"/>
        </a:p>
      </dgm:t>
    </dgm:pt>
    <dgm:pt modelId="{762E361C-0C51-4691-A480-B98810AD69ED}">
      <dgm:prSet/>
      <dgm:spPr/>
      <dgm:t>
        <a:bodyPr/>
        <a:lstStyle/>
        <a:p>
          <a:r>
            <a:rPr lang="en-US" dirty="0"/>
            <a:t>The Guardian</a:t>
          </a:r>
        </a:p>
        <a:p>
          <a:r>
            <a:rPr lang="en-US" dirty="0"/>
            <a:t>$479,000</a:t>
          </a:r>
        </a:p>
      </dgm:t>
    </dgm:pt>
    <dgm:pt modelId="{E6986D15-C49F-4A57-8075-B0176BB5C9F9}" type="parTrans" cxnId="{FF6F7503-88E3-4C1E-BB5A-66A3665D6631}">
      <dgm:prSet/>
      <dgm:spPr/>
      <dgm:t>
        <a:bodyPr/>
        <a:lstStyle/>
        <a:p>
          <a:endParaRPr lang="en-US"/>
        </a:p>
      </dgm:t>
    </dgm:pt>
    <dgm:pt modelId="{F85D2A6D-2BAB-4254-9F08-FD72E2858E98}" type="sibTrans" cxnId="{FF6F7503-88E3-4C1E-BB5A-66A3665D6631}">
      <dgm:prSet/>
      <dgm:spPr/>
      <dgm:t>
        <a:bodyPr/>
        <a:lstStyle/>
        <a:p>
          <a:endParaRPr lang="en-US"/>
        </a:p>
      </dgm:t>
    </dgm:pt>
    <dgm:pt modelId="{62E34725-4BB0-4971-B819-4F2201C7EC39}">
      <dgm:prSet/>
      <dgm:spPr/>
      <dgm:t>
        <a:bodyPr/>
        <a:lstStyle/>
        <a:p>
          <a:r>
            <a:rPr lang="en-US" dirty="0" err="1"/>
            <a:t>Fernanfloo</a:t>
          </a:r>
          <a:endParaRPr lang="en-US" dirty="0"/>
        </a:p>
        <a:p>
          <a:r>
            <a:rPr lang="en-US" dirty="0"/>
            <a:t>$479,000</a:t>
          </a:r>
        </a:p>
      </dgm:t>
    </dgm:pt>
    <dgm:pt modelId="{3582B3DE-ACD8-41D6-A60B-9B9A5CC3A881}" type="parTrans" cxnId="{B5BA6220-8890-4D8B-BF78-58478559D2B6}">
      <dgm:prSet/>
      <dgm:spPr/>
      <dgm:t>
        <a:bodyPr/>
        <a:lstStyle/>
        <a:p>
          <a:endParaRPr lang="en-US"/>
        </a:p>
      </dgm:t>
    </dgm:pt>
    <dgm:pt modelId="{C4606701-228A-487E-B44F-0909E0F29FBE}" type="sibTrans" cxnId="{B5BA6220-8890-4D8B-BF78-58478559D2B6}">
      <dgm:prSet/>
      <dgm:spPr/>
      <dgm:t>
        <a:bodyPr/>
        <a:lstStyle/>
        <a:p>
          <a:endParaRPr lang="en-US"/>
        </a:p>
      </dgm:t>
    </dgm:pt>
    <dgm:pt modelId="{0ECCCA0C-740E-4D2B-820C-E7E281F6D42A}">
      <dgm:prSet/>
      <dgm:spPr/>
      <dgm:t>
        <a:bodyPr/>
        <a:lstStyle/>
        <a:p>
          <a:r>
            <a:rPr lang="en-US" dirty="0"/>
            <a:t>Domino's Pizza USA</a:t>
          </a:r>
        </a:p>
        <a:p>
          <a:r>
            <a:rPr lang="en-US" dirty="0"/>
            <a:t>$479,000</a:t>
          </a:r>
        </a:p>
      </dgm:t>
    </dgm:pt>
    <dgm:pt modelId="{52434010-BFCE-436D-9C94-DDE2C6052454}" type="parTrans" cxnId="{8D9195E0-B738-4A85-A5B5-7F2635BB50E4}">
      <dgm:prSet/>
      <dgm:spPr/>
      <dgm:t>
        <a:bodyPr/>
        <a:lstStyle/>
        <a:p>
          <a:endParaRPr lang="en-US"/>
        </a:p>
      </dgm:t>
    </dgm:pt>
    <dgm:pt modelId="{A39D5507-D231-4AAC-B68F-193EC135F607}" type="sibTrans" cxnId="{8D9195E0-B738-4A85-A5B5-7F2635BB50E4}">
      <dgm:prSet/>
      <dgm:spPr/>
      <dgm:t>
        <a:bodyPr/>
        <a:lstStyle/>
        <a:p>
          <a:endParaRPr lang="en-US"/>
        </a:p>
      </dgm:t>
    </dgm:pt>
    <dgm:pt modelId="{903110AC-6429-400F-AB3B-83250567B070}">
      <dgm:prSet/>
      <dgm:spPr/>
      <dgm:t>
        <a:bodyPr/>
        <a:lstStyle/>
        <a:p>
          <a:r>
            <a:rPr lang="en-US" dirty="0"/>
            <a:t>Mortal Kombat X</a:t>
          </a:r>
        </a:p>
        <a:p>
          <a:r>
            <a:rPr lang="en-US" dirty="0"/>
            <a:t>$455,000</a:t>
          </a:r>
        </a:p>
      </dgm:t>
    </dgm:pt>
    <dgm:pt modelId="{A9FCE080-D585-4F83-A0A4-5CCC858C2522}" type="parTrans" cxnId="{59920C8B-033B-40DE-A1A2-F65B49E6450C}">
      <dgm:prSet/>
      <dgm:spPr/>
      <dgm:t>
        <a:bodyPr/>
        <a:lstStyle/>
        <a:p>
          <a:endParaRPr lang="en-US"/>
        </a:p>
      </dgm:t>
    </dgm:pt>
    <dgm:pt modelId="{4CD1F687-06C5-479A-81A4-F999C997C200}" type="sibTrans" cxnId="{59920C8B-033B-40DE-A1A2-F65B49E6450C}">
      <dgm:prSet/>
      <dgm:spPr/>
      <dgm:t>
        <a:bodyPr/>
        <a:lstStyle/>
        <a:p>
          <a:endParaRPr lang="en-US"/>
        </a:p>
      </dgm:t>
    </dgm:pt>
    <dgm:pt modelId="{BD83FEE5-0B03-4F7D-83A2-229C4A279814}">
      <dgm:prSet/>
      <dgm:spPr/>
      <dgm:t>
        <a:bodyPr/>
        <a:lstStyle/>
        <a:p>
          <a:r>
            <a:rPr lang="en-US" dirty="0"/>
            <a:t>Bible</a:t>
          </a:r>
        </a:p>
        <a:p>
          <a:r>
            <a:rPr lang="en-US" dirty="0"/>
            <a:t>$455,000</a:t>
          </a:r>
        </a:p>
      </dgm:t>
    </dgm:pt>
    <dgm:pt modelId="{43D9F789-E3F8-4AF8-B077-DFE942BBA12D}" type="parTrans" cxnId="{61A427D0-6F7D-4214-93A5-6E0E71F6FAD2}">
      <dgm:prSet/>
      <dgm:spPr/>
      <dgm:t>
        <a:bodyPr/>
        <a:lstStyle/>
        <a:p>
          <a:endParaRPr lang="en-US"/>
        </a:p>
      </dgm:t>
    </dgm:pt>
    <dgm:pt modelId="{3B4446BF-2BEC-48D7-9AF8-3FA2CB32735A}" type="sibTrans" cxnId="{61A427D0-6F7D-4214-93A5-6E0E71F6FAD2}">
      <dgm:prSet/>
      <dgm:spPr/>
      <dgm:t>
        <a:bodyPr/>
        <a:lstStyle/>
        <a:p>
          <a:endParaRPr lang="en-US"/>
        </a:p>
      </dgm:t>
    </dgm:pt>
    <dgm:pt modelId="{62D56DA3-6EC9-44E1-803D-1C95C4BC7FCA}" type="pres">
      <dgm:prSet presAssocID="{C350B910-85DF-40D5-904D-F69EA1525EEE}" presName="diagram" presStyleCnt="0">
        <dgm:presLayoutVars>
          <dgm:dir/>
          <dgm:resizeHandles val="exact"/>
        </dgm:presLayoutVars>
      </dgm:prSet>
      <dgm:spPr/>
    </dgm:pt>
    <dgm:pt modelId="{69645886-8715-484B-BD97-31EBA236FB30}" type="pres">
      <dgm:prSet presAssocID="{B8CB3867-E9DC-4264-B261-6AD18B1E2316}" presName="node" presStyleLbl="node1" presStyleIdx="0" presStyleCnt="10">
        <dgm:presLayoutVars>
          <dgm:bulletEnabled val="1"/>
        </dgm:presLayoutVars>
      </dgm:prSet>
      <dgm:spPr/>
    </dgm:pt>
    <dgm:pt modelId="{82AC4F6E-EDFD-4917-A231-448890FFE590}" type="pres">
      <dgm:prSet presAssocID="{AE05B0D4-9F54-4CBC-9890-C1170D1BD44F}" presName="sibTrans" presStyleCnt="0"/>
      <dgm:spPr/>
    </dgm:pt>
    <dgm:pt modelId="{D583DD4F-7D39-4E9B-9598-0BD0603F3096}" type="pres">
      <dgm:prSet presAssocID="{4A174F25-98BD-4FED-8CBB-A45800F3F63C}" presName="node" presStyleLbl="node1" presStyleIdx="1" presStyleCnt="10">
        <dgm:presLayoutVars>
          <dgm:bulletEnabled val="1"/>
        </dgm:presLayoutVars>
      </dgm:prSet>
      <dgm:spPr/>
    </dgm:pt>
    <dgm:pt modelId="{883D8712-2AF7-4E49-BDD2-5510A6A29F30}" type="pres">
      <dgm:prSet presAssocID="{2CC8206A-4D55-41E0-9352-F4B05DB643AB}" presName="sibTrans" presStyleCnt="0"/>
      <dgm:spPr/>
    </dgm:pt>
    <dgm:pt modelId="{607E58F0-178C-4256-BFB1-7E168CB23AAD}" type="pres">
      <dgm:prSet presAssocID="{8321BA88-E533-444A-9C48-195BCD0CC944}" presName="node" presStyleLbl="node1" presStyleIdx="2" presStyleCnt="10">
        <dgm:presLayoutVars>
          <dgm:bulletEnabled val="1"/>
        </dgm:presLayoutVars>
      </dgm:prSet>
      <dgm:spPr/>
    </dgm:pt>
    <dgm:pt modelId="{4522D21E-83D0-42DE-ACA9-E0FB6B989AF1}" type="pres">
      <dgm:prSet presAssocID="{CAFC8F40-5619-4F1A-A190-B45D59FDF89B}" presName="sibTrans" presStyleCnt="0"/>
      <dgm:spPr/>
    </dgm:pt>
    <dgm:pt modelId="{A55C4265-18BC-4681-9920-8D6875B2A28B}" type="pres">
      <dgm:prSet presAssocID="{805DE562-7155-470E-92B9-81B67CF417D8}" presName="node" presStyleLbl="node1" presStyleIdx="3" presStyleCnt="10">
        <dgm:presLayoutVars>
          <dgm:bulletEnabled val="1"/>
        </dgm:presLayoutVars>
      </dgm:prSet>
      <dgm:spPr/>
    </dgm:pt>
    <dgm:pt modelId="{D3BB71E3-D714-49D0-9F5F-ADDAF37A4B3E}" type="pres">
      <dgm:prSet presAssocID="{D5AB780F-18EB-4B2C-B607-34C504D51ACF}" presName="sibTrans" presStyleCnt="0"/>
      <dgm:spPr/>
    </dgm:pt>
    <dgm:pt modelId="{A4B77B85-12E5-4EE4-91C2-C74BBCDA6E04}" type="pres">
      <dgm:prSet presAssocID="{E6869E4D-0410-47B5-B4AF-FC1D64A61DF9}" presName="node" presStyleLbl="node1" presStyleIdx="4" presStyleCnt="10">
        <dgm:presLayoutVars>
          <dgm:bulletEnabled val="1"/>
        </dgm:presLayoutVars>
      </dgm:prSet>
      <dgm:spPr/>
    </dgm:pt>
    <dgm:pt modelId="{FEBAEA2A-722E-4C07-9A1C-E53DFBB1563A}" type="pres">
      <dgm:prSet presAssocID="{31BDD9C7-6715-4CF4-B277-84AEDD0E47A7}" presName="sibTrans" presStyleCnt="0"/>
      <dgm:spPr/>
    </dgm:pt>
    <dgm:pt modelId="{7EB41B27-83A5-40F4-B3F2-ED29B0EA57D2}" type="pres">
      <dgm:prSet presAssocID="{762E361C-0C51-4691-A480-B98810AD69ED}" presName="node" presStyleLbl="node1" presStyleIdx="5" presStyleCnt="10">
        <dgm:presLayoutVars>
          <dgm:bulletEnabled val="1"/>
        </dgm:presLayoutVars>
      </dgm:prSet>
      <dgm:spPr/>
    </dgm:pt>
    <dgm:pt modelId="{9B984228-25DB-4A8F-A7D9-8BAE614C4874}" type="pres">
      <dgm:prSet presAssocID="{F85D2A6D-2BAB-4254-9F08-FD72E2858E98}" presName="sibTrans" presStyleCnt="0"/>
      <dgm:spPr/>
    </dgm:pt>
    <dgm:pt modelId="{31DEFE5F-5775-4505-84A9-DF598AB4FCB1}" type="pres">
      <dgm:prSet presAssocID="{62E34725-4BB0-4971-B819-4F2201C7EC39}" presName="node" presStyleLbl="node1" presStyleIdx="6" presStyleCnt="10">
        <dgm:presLayoutVars>
          <dgm:bulletEnabled val="1"/>
        </dgm:presLayoutVars>
      </dgm:prSet>
      <dgm:spPr/>
    </dgm:pt>
    <dgm:pt modelId="{74CF2A14-2D2D-4128-B5CF-1F3B241167D1}" type="pres">
      <dgm:prSet presAssocID="{C4606701-228A-487E-B44F-0909E0F29FBE}" presName="sibTrans" presStyleCnt="0"/>
      <dgm:spPr/>
    </dgm:pt>
    <dgm:pt modelId="{61AA6C20-B4AC-4E89-944A-C8E4A6A34A61}" type="pres">
      <dgm:prSet presAssocID="{0ECCCA0C-740E-4D2B-820C-E7E281F6D42A}" presName="node" presStyleLbl="node1" presStyleIdx="7" presStyleCnt="10">
        <dgm:presLayoutVars>
          <dgm:bulletEnabled val="1"/>
        </dgm:presLayoutVars>
      </dgm:prSet>
      <dgm:spPr/>
    </dgm:pt>
    <dgm:pt modelId="{F531065D-388F-4711-891E-0284D40562A6}" type="pres">
      <dgm:prSet presAssocID="{A39D5507-D231-4AAC-B68F-193EC135F607}" presName="sibTrans" presStyleCnt="0"/>
      <dgm:spPr/>
    </dgm:pt>
    <dgm:pt modelId="{4FAD0AB5-B102-4626-BB6A-5C1ED1A61C19}" type="pres">
      <dgm:prSet presAssocID="{903110AC-6429-400F-AB3B-83250567B070}" presName="node" presStyleLbl="node1" presStyleIdx="8" presStyleCnt="10">
        <dgm:presLayoutVars>
          <dgm:bulletEnabled val="1"/>
        </dgm:presLayoutVars>
      </dgm:prSet>
      <dgm:spPr/>
    </dgm:pt>
    <dgm:pt modelId="{BE4E5552-7F73-4B06-B783-4CE07A508E61}" type="pres">
      <dgm:prSet presAssocID="{4CD1F687-06C5-479A-81A4-F999C997C200}" presName="sibTrans" presStyleCnt="0"/>
      <dgm:spPr/>
    </dgm:pt>
    <dgm:pt modelId="{BBBCEDAF-7745-4E62-A8A1-2F8B3E93F371}" type="pres">
      <dgm:prSet presAssocID="{BD83FEE5-0B03-4F7D-83A2-229C4A279814}" presName="node" presStyleLbl="node1" presStyleIdx="9" presStyleCnt="10">
        <dgm:presLayoutVars>
          <dgm:bulletEnabled val="1"/>
        </dgm:presLayoutVars>
      </dgm:prSet>
      <dgm:spPr/>
    </dgm:pt>
  </dgm:ptLst>
  <dgm:cxnLst>
    <dgm:cxn modelId="{FF6F7503-88E3-4C1E-BB5A-66A3665D6631}" srcId="{C350B910-85DF-40D5-904D-F69EA1525EEE}" destId="{762E361C-0C51-4691-A480-B98810AD69ED}" srcOrd="5" destOrd="0" parTransId="{E6986D15-C49F-4A57-8075-B0176BB5C9F9}" sibTransId="{F85D2A6D-2BAB-4254-9F08-FD72E2858E98}"/>
    <dgm:cxn modelId="{43026119-E297-446F-ACDA-2A25FC38D8FE}" srcId="{C350B910-85DF-40D5-904D-F69EA1525EEE}" destId="{4A174F25-98BD-4FED-8CBB-A45800F3F63C}" srcOrd="1" destOrd="0" parTransId="{A9CBCC71-C544-4E86-833D-4474542CB27C}" sibTransId="{2CC8206A-4D55-41E0-9352-F4B05DB643AB}"/>
    <dgm:cxn modelId="{1FF7A81A-CC31-49B5-ADC5-3C98C3999777}" srcId="{C350B910-85DF-40D5-904D-F69EA1525EEE}" destId="{B8CB3867-E9DC-4264-B261-6AD18B1E2316}" srcOrd="0" destOrd="0" parTransId="{E827762E-0245-4892-BC8E-F2F747912640}" sibTransId="{AE05B0D4-9F54-4CBC-9890-C1170D1BD44F}"/>
    <dgm:cxn modelId="{B5BA6220-8890-4D8B-BF78-58478559D2B6}" srcId="{C350B910-85DF-40D5-904D-F69EA1525EEE}" destId="{62E34725-4BB0-4971-B819-4F2201C7EC39}" srcOrd="6" destOrd="0" parTransId="{3582B3DE-ACD8-41D6-A60B-9B9A5CC3A881}" sibTransId="{C4606701-228A-487E-B44F-0909E0F29FBE}"/>
    <dgm:cxn modelId="{054B4023-E9E1-455F-9F27-19D434410950}" type="presOf" srcId="{762E361C-0C51-4691-A480-B98810AD69ED}" destId="{7EB41B27-83A5-40F4-B3F2-ED29B0EA57D2}" srcOrd="0" destOrd="0" presId="urn:microsoft.com/office/officeart/2005/8/layout/default"/>
    <dgm:cxn modelId="{64917424-CE7A-4E08-AB8F-E6376E782180}" type="presOf" srcId="{62E34725-4BB0-4971-B819-4F2201C7EC39}" destId="{31DEFE5F-5775-4505-84A9-DF598AB4FCB1}" srcOrd="0" destOrd="0" presId="urn:microsoft.com/office/officeart/2005/8/layout/default"/>
    <dgm:cxn modelId="{976FC025-AD44-4181-99B3-4B19BF1E759E}" type="presOf" srcId="{E6869E4D-0410-47B5-B4AF-FC1D64A61DF9}" destId="{A4B77B85-12E5-4EE4-91C2-C74BBCDA6E04}" srcOrd="0" destOrd="0" presId="urn:microsoft.com/office/officeart/2005/8/layout/default"/>
    <dgm:cxn modelId="{4FC9D57E-330E-4B47-AC8C-3CC52F9FBADF}" type="presOf" srcId="{4A174F25-98BD-4FED-8CBB-A45800F3F63C}" destId="{D583DD4F-7D39-4E9B-9598-0BD0603F3096}" srcOrd="0" destOrd="0" presId="urn:microsoft.com/office/officeart/2005/8/layout/default"/>
    <dgm:cxn modelId="{DC1DBF87-A578-4059-B006-CDD31F34807F}" srcId="{C350B910-85DF-40D5-904D-F69EA1525EEE}" destId="{805DE562-7155-470E-92B9-81B67CF417D8}" srcOrd="3" destOrd="0" parTransId="{C6F90F1C-5E98-44B7-B35A-C87BEE2C5B59}" sibTransId="{D5AB780F-18EB-4B2C-B607-34C504D51ACF}"/>
    <dgm:cxn modelId="{59920C8B-033B-40DE-A1A2-F65B49E6450C}" srcId="{C350B910-85DF-40D5-904D-F69EA1525EEE}" destId="{903110AC-6429-400F-AB3B-83250567B070}" srcOrd="8" destOrd="0" parTransId="{A9FCE080-D585-4F83-A0A4-5CCC858C2522}" sibTransId="{4CD1F687-06C5-479A-81A4-F999C997C200}"/>
    <dgm:cxn modelId="{A56E23A3-E2C0-48F0-B6A3-540649F3040D}" type="presOf" srcId="{8321BA88-E533-444A-9C48-195BCD0CC944}" destId="{607E58F0-178C-4256-BFB1-7E168CB23AAD}" srcOrd="0" destOrd="0" presId="urn:microsoft.com/office/officeart/2005/8/layout/default"/>
    <dgm:cxn modelId="{84B6DEA5-83D8-49D0-BD0D-89E7A3907BD1}" type="presOf" srcId="{B8CB3867-E9DC-4264-B261-6AD18B1E2316}" destId="{69645886-8715-484B-BD97-31EBA236FB30}" srcOrd="0" destOrd="0" presId="urn:microsoft.com/office/officeart/2005/8/layout/default"/>
    <dgm:cxn modelId="{263507AA-7A9B-49C1-8245-79C114C3FF71}" type="presOf" srcId="{805DE562-7155-470E-92B9-81B67CF417D8}" destId="{A55C4265-18BC-4681-9920-8D6875B2A28B}" srcOrd="0" destOrd="0" presId="urn:microsoft.com/office/officeart/2005/8/layout/default"/>
    <dgm:cxn modelId="{B261EAAA-039E-4CCD-BD24-740DF930DAB0}" type="presOf" srcId="{BD83FEE5-0B03-4F7D-83A2-229C4A279814}" destId="{BBBCEDAF-7745-4E62-A8A1-2F8B3E93F371}" srcOrd="0" destOrd="0" presId="urn:microsoft.com/office/officeart/2005/8/layout/default"/>
    <dgm:cxn modelId="{FCC66BBD-D7EB-4BC3-8A63-38249C06B74F}" type="presOf" srcId="{C350B910-85DF-40D5-904D-F69EA1525EEE}" destId="{62D56DA3-6EC9-44E1-803D-1C95C4BC7FCA}" srcOrd="0" destOrd="0" presId="urn:microsoft.com/office/officeart/2005/8/layout/default"/>
    <dgm:cxn modelId="{61A427D0-6F7D-4214-93A5-6E0E71F6FAD2}" srcId="{C350B910-85DF-40D5-904D-F69EA1525EEE}" destId="{BD83FEE5-0B03-4F7D-83A2-229C4A279814}" srcOrd="9" destOrd="0" parTransId="{43D9F789-E3F8-4AF8-B077-DFE942BBA12D}" sibTransId="{3B4446BF-2BEC-48D7-9AF8-3FA2CB32735A}"/>
    <dgm:cxn modelId="{8C01CED2-77A6-4ACB-B651-BC95DB0E80C3}" type="presOf" srcId="{0ECCCA0C-740E-4D2B-820C-E7E281F6D42A}" destId="{61AA6C20-B4AC-4E89-944A-C8E4A6A34A61}" srcOrd="0" destOrd="0" presId="urn:microsoft.com/office/officeart/2005/8/layout/default"/>
    <dgm:cxn modelId="{C6FD78DB-BDE0-450B-AA55-49369571ACF6}" srcId="{C350B910-85DF-40D5-904D-F69EA1525EEE}" destId="{E6869E4D-0410-47B5-B4AF-FC1D64A61DF9}" srcOrd="4" destOrd="0" parTransId="{A76B411A-067D-43A5-AB1D-E73A5B24258B}" sibTransId="{31BDD9C7-6715-4CF4-B277-84AEDD0E47A7}"/>
    <dgm:cxn modelId="{C1A5DADD-D559-4542-86A6-EDA09FCFF933}" type="presOf" srcId="{903110AC-6429-400F-AB3B-83250567B070}" destId="{4FAD0AB5-B102-4626-BB6A-5C1ED1A61C19}" srcOrd="0" destOrd="0" presId="urn:microsoft.com/office/officeart/2005/8/layout/default"/>
    <dgm:cxn modelId="{8D9195E0-B738-4A85-A5B5-7F2635BB50E4}" srcId="{C350B910-85DF-40D5-904D-F69EA1525EEE}" destId="{0ECCCA0C-740E-4D2B-820C-E7E281F6D42A}" srcOrd="7" destOrd="0" parTransId="{52434010-BFCE-436D-9C94-DDE2C6052454}" sibTransId="{A39D5507-D231-4AAC-B68F-193EC135F607}"/>
    <dgm:cxn modelId="{1BCE9CF8-DBFF-4829-A748-2ED36ECF6079}" srcId="{C350B910-85DF-40D5-904D-F69EA1525EEE}" destId="{8321BA88-E533-444A-9C48-195BCD0CC944}" srcOrd="2" destOrd="0" parTransId="{7FD2BB27-9B91-4FDE-8F01-3F95B16821DB}" sibTransId="{CAFC8F40-5619-4F1A-A190-B45D59FDF89B}"/>
    <dgm:cxn modelId="{FCAE222F-0FA6-4832-92F1-E4FA838602BB}" type="presParOf" srcId="{62D56DA3-6EC9-44E1-803D-1C95C4BC7FCA}" destId="{69645886-8715-484B-BD97-31EBA236FB30}" srcOrd="0" destOrd="0" presId="urn:microsoft.com/office/officeart/2005/8/layout/default"/>
    <dgm:cxn modelId="{CCDA846F-C8F8-4A32-B96B-AFD859B6BDB3}" type="presParOf" srcId="{62D56DA3-6EC9-44E1-803D-1C95C4BC7FCA}" destId="{82AC4F6E-EDFD-4917-A231-448890FFE590}" srcOrd="1" destOrd="0" presId="urn:microsoft.com/office/officeart/2005/8/layout/default"/>
    <dgm:cxn modelId="{631E25B3-A093-492C-95BA-4C85F1334EC0}" type="presParOf" srcId="{62D56DA3-6EC9-44E1-803D-1C95C4BC7FCA}" destId="{D583DD4F-7D39-4E9B-9598-0BD0603F3096}" srcOrd="2" destOrd="0" presId="urn:microsoft.com/office/officeart/2005/8/layout/default"/>
    <dgm:cxn modelId="{4E2D443E-8A2C-4083-A4C8-1B0426E48DDE}" type="presParOf" srcId="{62D56DA3-6EC9-44E1-803D-1C95C4BC7FCA}" destId="{883D8712-2AF7-4E49-BDD2-5510A6A29F30}" srcOrd="3" destOrd="0" presId="urn:microsoft.com/office/officeart/2005/8/layout/default"/>
    <dgm:cxn modelId="{77E69D61-0E95-4EB6-B303-C068150DFF34}" type="presParOf" srcId="{62D56DA3-6EC9-44E1-803D-1C95C4BC7FCA}" destId="{607E58F0-178C-4256-BFB1-7E168CB23AAD}" srcOrd="4" destOrd="0" presId="urn:microsoft.com/office/officeart/2005/8/layout/default"/>
    <dgm:cxn modelId="{7A7D33CF-435B-4105-82DF-3B17CD6AF550}" type="presParOf" srcId="{62D56DA3-6EC9-44E1-803D-1C95C4BC7FCA}" destId="{4522D21E-83D0-42DE-ACA9-E0FB6B989AF1}" srcOrd="5" destOrd="0" presId="urn:microsoft.com/office/officeart/2005/8/layout/default"/>
    <dgm:cxn modelId="{CE765A1A-2021-414A-88C5-D09C1B7153A6}" type="presParOf" srcId="{62D56DA3-6EC9-44E1-803D-1C95C4BC7FCA}" destId="{A55C4265-18BC-4681-9920-8D6875B2A28B}" srcOrd="6" destOrd="0" presId="urn:microsoft.com/office/officeart/2005/8/layout/default"/>
    <dgm:cxn modelId="{A1E2AF11-8A3B-4475-803D-A63DC700379C}" type="presParOf" srcId="{62D56DA3-6EC9-44E1-803D-1C95C4BC7FCA}" destId="{D3BB71E3-D714-49D0-9F5F-ADDAF37A4B3E}" srcOrd="7" destOrd="0" presId="urn:microsoft.com/office/officeart/2005/8/layout/default"/>
    <dgm:cxn modelId="{6BE287D3-04A7-48B3-BE8F-70E9D3DC66CE}" type="presParOf" srcId="{62D56DA3-6EC9-44E1-803D-1C95C4BC7FCA}" destId="{A4B77B85-12E5-4EE4-91C2-C74BBCDA6E04}" srcOrd="8" destOrd="0" presId="urn:microsoft.com/office/officeart/2005/8/layout/default"/>
    <dgm:cxn modelId="{13B7B77F-996F-48EF-813D-AB3203049DDA}" type="presParOf" srcId="{62D56DA3-6EC9-44E1-803D-1C95C4BC7FCA}" destId="{FEBAEA2A-722E-4C07-9A1C-E53DFBB1563A}" srcOrd="9" destOrd="0" presId="urn:microsoft.com/office/officeart/2005/8/layout/default"/>
    <dgm:cxn modelId="{22544DBF-8B5F-4AAF-A5B9-514539A7FDCC}" type="presParOf" srcId="{62D56DA3-6EC9-44E1-803D-1C95C4BC7FCA}" destId="{7EB41B27-83A5-40F4-B3F2-ED29B0EA57D2}" srcOrd="10" destOrd="0" presId="urn:microsoft.com/office/officeart/2005/8/layout/default"/>
    <dgm:cxn modelId="{6A32B820-C66D-4D05-BE89-61AD063FC841}" type="presParOf" srcId="{62D56DA3-6EC9-44E1-803D-1C95C4BC7FCA}" destId="{9B984228-25DB-4A8F-A7D9-8BAE614C4874}" srcOrd="11" destOrd="0" presId="urn:microsoft.com/office/officeart/2005/8/layout/default"/>
    <dgm:cxn modelId="{2418E67C-5CB2-473C-A42A-19545F91C3D6}" type="presParOf" srcId="{62D56DA3-6EC9-44E1-803D-1C95C4BC7FCA}" destId="{31DEFE5F-5775-4505-84A9-DF598AB4FCB1}" srcOrd="12" destOrd="0" presId="urn:microsoft.com/office/officeart/2005/8/layout/default"/>
    <dgm:cxn modelId="{70BAAFCB-8833-4C2C-B605-DBF3F93EEB04}" type="presParOf" srcId="{62D56DA3-6EC9-44E1-803D-1C95C4BC7FCA}" destId="{74CF2A14-2D2D-4128-B5CF-1F3B241167D1}" srcOrd="13" destOrd="0" presId="urn:microsoft.com/office/officeart/2005/8/layout/default"/>
    <dgm:cxn modelId="{A56F3AEF-8BAF-4250-B733-2F0D0B3F178D}" type="presParOf" srcId="{62D56DA3-6EC9-44E1-803D-1C95C4BC7FCA}" destId="{61AA6C20-B4AC-4E89-944A-C8E4A6A34A61}" srcOrd="14" destOrd="0" presId="urn:microsoft.com/office/officeart/2005/8/layout/default"/>
    <dgm:cxn modelId="{A0508533-A5E5-4FC3-8683-955B6F914D53}" type="presParOf" srcId="{62D56DA3-6EC9-44E1-803D-1C95C4BC7FCA}" destId="{F531065D-388F-4711-891E-0284D40562A6}" srcOrd="15" destOrd="0" presId="urn:microsoft.com/office/officeart/2005/8/layout/default"/>
    <dgm:cxn modelId="{A57AAC50-936D-4264-A6FC-82FB741F0AEE}" type="presParOf" srcId="{62D56DA3-6EC9-44E1-803D-1C95C4BC7FCA}" destId="{4FAD0AB5-B102-4626-BB6A-5C1ED1A61C19}" srcOrd="16" destOrd="0" presId="urn:microsoft.com/office/officeart/2005/8/layout/default"/>
    <dgm:cxn modelId="{ABFE8C6B-55E7-4996-BD1E-2DECB14C9F9D}" type="presParOf" srcId="{62D56DA3-6EC9-44E1-803D-1C95C4BC7FCA}" destId="{BE4E5552-7F73-4B06-B783-4CE07A508E61}" srcOrd="17" destOrd="0" presId="urn:microsoft.com/office/officeart/2005/8/layout/default"/>
    <dgm:cxn modelId="{D9F142D0-F091-424C-B9EA-F6BCF50D5B89}" type="presParOf" srcId="{62D56DA3-6EC9-44E1-803D-1C95C4BC7FCA}" destId="{BBBCEDAF-7745-4E62-A8A1-2F8B3E93F37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45886-8715-484B-BD97-31EBA236FB30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PewDiePie's Tuber Simulator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$503,000</a:t>
          </a:r>
        </a:p>
      </dsp:txBody>
      <dsp:txXfrm>
        <a:off x="582645" y="1178"/>
        <a:ext cx="2174490" cy="1304694"/>
      </dsp:txXfrm>
    </dsp:sp>
    <dsp:sp modelId="{D583DD4F-7D39-4E9B-9598-0BD0603F3096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ASOS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2974584" y="1178"/>
        <a:ext cx="2174490" cy="1304694"/>
      </dsp:txXfrm>
    </dsp:sp>
    <dsp:sp modelId="{607E58F0-178C-4256-BFB1-7E168CB23AAD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Geometry Dash Lite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5366524" y="1178"/>
        <a:ext cx="2174490" cy="1304694"/>
      </dsp:txXfrm>
    </dsp:sp>
    <dsp:sp modelId="{A55C4265-18BC-4681-9920-8D6875B2A28B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Egg, Inc.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7758464" y="1178"/>
        <a:ext cx="2174490" cy="1304694"/>
      </dsp:txXfrm>
    </dsp:sp>
    <dsp:sp modelId="{A4B77B85-12E5-4EE4-91C2-C74BBCDA6E04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Cytus</a:t>
          </a:r>
          <a:endParaRPr 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582645" y="1523321"/>
        <a:ext cx="2174490" cy="1304694"/>
      </dsp:txXfrm>
    </dsp:sp>
    <dsp:sp modelId="{7EB41B27-83A5-40F4-B3F2-ED29B0EA57D2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Guardian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2974584" y="1523321"/>
        <a:ext cx="2174490" cy="1304694"/>
      </dsp:txXfrm>
    </dsp:sp>
    <dsp:sp modelId="{31DEFE5F-5775-4505-84A9-DF598AB4FCB1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Fernanfloo</a:t>
          </a:r>
          <a:endParaRPr 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5366524" y="1523321"/>
        <a:ext cx="2174490" cy="1304694"/>
      </dsp:txXfrm>
    </dsp:sp>
    <dsp:sp modelId="{61AA6C20-B4AC-4E89-944A-C8E4A6A34A61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Domino's Pizza USA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7758464" y="1523321"/>
        <a:ext cx="2174490" cy="1304694"/>
      </dsp:txXfrm>
    </dsp:sp>
    <dsp:sp modelId="{4FAD0AB5-B102-4626-BB6A-5C1ED1A61C19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Mortal Kombat X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$455,000</a:t>
          </a:r>
        </a:p>
      </dsp:txBody>
      <dsp:txXfrm>
        <a:off x="2974584" y="3045465"/>
        <a:ext cx="2174490" cy="1304694"/>
      </dsp:txXfrm>
    </dsp:sp>
    <dsp:sp modelId="{BBBCEDAF-7745-4E62-A8A1-2F8B3E93F371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Bible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$455,000</a:t>
          </a:r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2E3E-5171-E152-CDD0-ECBE5BFDD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68D2E-146C-95B9-FDA9-0F3C9E731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2CF2-A4F7-73D3-DAD7-46AE4490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D4EF-45F7-7674-AFD3-E0E35B0B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F495-65CF-54EF-E184-D9370BB2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FD47-EF46-6168-9CA2-1DADF739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FCBA-FAE7-034B-7F28-38C9F4C5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257C-E34C-89B7-A9A6-B8E5D092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05A2-BC31-742C-8E7B-C463AD6F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D09F4-8D3F-E3C4-CD89-7B631E26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F461A-6A15-7CAE-37BE-400D676C4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FE380-F39F-D6D4-5B61-B5E44511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9059-C69A-677E-0F76-2BE2E75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8114-37E5-1E05-EC16-1955119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9410-7A6E-A17D-893E-19D26F7A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4C96-DE49-A647-FD15-D626D51E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776A-CB1D-93F3-E2CE-58292DC9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1639-372C-55FB-537F-20EE57F9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5B30-3CCB-5C73-DFC2-9BD02602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0840-88B4-D048-86F3-9D7A7DED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90E3-AF04-373B-AA35-1A19187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3181-DEA7-BAF6-2442-B5D0EA4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4526-63BC-CA54-3F53-640317B3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FA82-F25A-F6CC-6A08-768B232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0AAD-30FF-BB11-9E6A-7980D82A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9E0-F602-D297-1614-D9718AAA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E692-8A3B-E4C6-7586-E1715E33D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6D94F-4139-A3E5-4154-4F379DA8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B8FA-B62D-3546-E4E0-C1B8DAC0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2D8BC-1AF7-7186-CF1F-B036481E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C8AC8-72F1-982E-DECB-F67A033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2A4B-4FF1-5B2C-7E99-4B474593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15B8-BA38-239B-AA5C-1C56EFE5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0B9D7-BC18-2A09-0D04-7190319CC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6859D-D79C-F696-66CE-D65FB01C1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09FEB-20A9-DA57-52EF-55DEAEB3F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A3554-E301-474C-74EC-F6A7186A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426E3-EE5A-D8A8-A083-E7C7056B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18E1E-7402-3143-FD3E-8A24C835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A7B3-5A56-62A6-DD63-34C77FAC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2A462-C0C1-013D-0697-195EB902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196DA-7354-6687-5C6F-5B196E35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BDFA-3FF0-8FCA-D056-EDD618F0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FD81E-F888-3FFA-C8AF-33FCD457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DFDCE-9F41-8B4E-4BB8-9C1674C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F5D65-A864-620B-3BBD-549F8A96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FB53-BFF9-0100-EACA-F9B50E48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E5CE-08EF-DB03-DB76-91175E76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ADD8-C242-567F-F6F7-23EB776D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74E7B-25F1-E40C-5BD4-CD2AAB8D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8E8F4-26E5-2A3B-B499-483C4AC2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3B5E-7240-4F97-172E-458DAFB2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7D43-A63D-D4DA-EF98-A3318298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D6ED0-7D97-3861-EE50-E16C2C367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96D0-37AE-BBC8-44F3-E4DDAB70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13169-9812-11D5-EAC8-29CAFC3C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74733-9675-1D0D-B382-149D7C51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BC73C-6B1F-0B71-44EB-11E03384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C56B7-27E7-83F8-92FA-F3A3329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B1E1-EBBF-D518-8E69-6C56E12E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4EC7-1776-C81B-13EB-71CB0D701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735E-64F8-4FA2-23A8-94D8A7A56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A12B-B6B3-0873-0F52-B53769D1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6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on a tablet with digital signs">
            <a:extLst>
              <a:ext uri="{FF2B5EF4-FFF2-40B4-BE49-F238E27FC236}">
                <a16:creationId xmlns:a16="http://schemas.microsoft.com/office/drawing/2014/main" id="{AFE51FEC-77D7-253C-FC77-ED0BD44D2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95E64-2514-6FF2-D85F-4738C5A24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/>
              <a:t>APP TRADER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2ADEF-749F-093F-A90B-F5E50D158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/>
              <a:t>TEAM: Gone with wind 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800837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3155FEC-37D5-A82F-ED87-DFDBE33E8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65202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550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E67DEF-A5C2-F5A9-3070-B21158F10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70573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0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5012D4-5643-2270-315D-820BFD7FE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609170"/>
              </p:ext>
            </p:extLst>
          </p:nvPr>
        </p:nvGraphicFramePr>
        <p:xfrm>
          <a:off x="609600" y="923925"/>
          <a:ext cx="10734675" cy="555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986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A6727DE-A4D4-AA8F-8BBE-DAE5FF9A7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3DFE1-D73C-0F29-74C8-203F0B6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TOP 10 APPS RECOMMENDATIONS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BASED ON PROFIT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DCE680D-0C4A-2BE6-8157-C50DBE493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383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562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3F06-104F-FFFD-686B-13D65049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4 Apps for valentine Days</a:t>
            </a:r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3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3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6B027-3CC5-9B84-864E-C5D3CB0D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Domino's Pizza USA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DoorDash - Food Delivery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Starbucks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SONIC Drive-In</a:t>
            </a:r>
          </a:p>
        </p:txBody>
      </p:sp>
    </p:spTree>
    <p:extLst>
      <p:ext uri="{BB962C8B-B14F-4D97-AF65-F5344CB8AC3E}">
        <p14:creationId xmlns:p14="http://schemas.microsoft.com/office/powerpoint/2010/main" val="420388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077E-C786-63B9-7CA9-A575D4B7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A5DA-FD8E-4193-4171-F4A8649B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/>
              <a:t>By Using PostgreSQL  analysis, we decided the following criteria to make our decision:</a:t>
            </a:r>
          </a:p>
          <a:p>
            <a:pPr lvl="1"/>
            <a:r>
              <a:rPr lang="en-US" sz="1700"/>
              <a:t>App Availability: All apps available in both – App store and Play store.</a:t>
            </a:r>
          </a:p>
          <a:p>
            <a:pPr lvl="1"/>
            <a:r>
              <a:rPr lang="en-US" sz="1700"/>
              <a:t>Price Range: $0-1 range is minimum purchase fees per app.</a:t>
            </a:r>
          </a:p>
          <a:p>
            <a:pPr lvl="1"/>
            <a:r>
              <a:rPr lang="en-US" sz="1700"/>
              <a:t>AVG Rating: All apps that have ratings of 5 and 4.5 stars  expected to last     between 10-11 years.</a:t>
            </a:r>
          </a:p>
          <a:p>
            <a:pPr marL="457200" lvl="1" indent="0">
              <a:buNone/>
            </a:pPr>
            <a:endParaRPr lang="en-US" sz="1700"/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Top 10 Apps recommendations:</a:t>
            </a:r>
          </a:p>
          <a:p>
            <a:pPr lvl="1"/>
            <a:r>
              <a:rPr lang="en-US" sz="1700"/>
              <a:t>Selected only apps that have a star rating of 5.0 and above 4.5.</a:t>
            </a:r>
          </a:p>
          <a:p>
            <a:pPr marL="457200" lvl="1" indent="0">
              <a:buNone/>
            </a:pPr>
            <a:endParaRPr lang="en-US" sz="1700"/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Why should invest in these apps:</a:t>
            </a:r>
          </a:p>
          <a:p>
            <a:pPr marL="800100" lvl="1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7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Gaming Apps with a focus on multiplayer experiences and in-app purchases.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7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E-commerce Apps that offer a seamless shopping experience and a broad product range.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7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 Delivery Apps that offer a fast and reliable delivery service.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tabLst>
                <a:tab pos="457200" algn="l"/>
              </a:tabLst>
            </a:pPr>
            <a:endParaRPr lang="en-US" sz="1700"/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3574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222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APP TRADER</vt:lpstr>
      <vt:lpstr>PowerPoint Presentation</vt:lpstr>
      <vt:lpstr>PowerPoint Presentation</vt:lpstr>
      <vt:lpstr>PowerPoint Presentation</vt:lpstr>
      <vt:lpstr>TOP 10 APPS RECOMMENDATIONS  BASED ON PROFIT</vt:lpstr>
      <vt:lpstr>Top 4 Apps for valentine Days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</dc:title>
  <dc:creator>soham patel</dc:creator>
  <cp:lastModifiedBy>Alex Ennis</cp:lastModifiedBy>
  <cp:revision>14</cp:revision>
  <dcterms:created xsi:type="dcterms:W3CDTF">2023-02-12T03:42:00Z</dcterms:created>
  <dcterms:modified xsi:type="dcterms:W3CDTF">2023-02-13T16:29:49Z</dcterms:modified>
</cp:coreProperties>
</file>