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712A-47DF-AB9C-64BA-196695AC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A8936-7864-1900-C737-10E0F4EAF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EB592-DBF7-F27B-E036-006886B4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57D8-9630-C13C-D0F9-819694F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77C-658A-0F08-9E45-92F7A60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49E7-94EF-1712-154B-A032BA3E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251-87C7-FC60-07A6-F4A70E750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51AA-2D2E-7045-3AA7-D16925F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30EB-11C0-B1EC-6E73-95DA3466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24BB-FDAD-F97B-B1E6-9DDC48E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A8BA8-8D0F-8E84-AE44-B049D0187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96EF5-9788-4421-2BA6-5218CF51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C4BA-64AC-CE40-5DCE-1CF4EB7F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5D80-D7A6-7363-9FF9-B3E91F53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AE12-E4ED-ED2B-78E6-CEEADD00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1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1B3-F54E-72FA-53A3-F2056F35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6A84-4317-7E60-7B88-76E0C3F3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B94-CD04-E7C9-9C72-20232959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C746-C158-6610-7535-EE3773C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E992-EF2E-6C28-10EF-9D40C6FB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0B7D-06BA-BC35-97EA-61BD708E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9EBD-77A1-709B-732B-EAA76803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C10E-AE11-EAFB-6EE7-A7CA32B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73A00-8C88-A7B8-ED14-2EB7DFB6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7FC7-8A35-9499-5747-1BD8F7E5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7779-1635-BBAF-C941-153A32B6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770B-AA59-4144-B801-CCB549BEB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F99C2-6E67-BA06-08E7-E3D6C368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7346C-151E-DB07-FB8D-D83793E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F2656-E582-8B7A-8938-C69F4876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8D4D3-BDE9-F16C-2F39-F8164712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2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7AA-B12D-91AA-E934-52B6CEE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47116-ED82-1CA5-A1E9-B716AFF3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396BA-35CB-8768-D747-42D03E6A1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1A0FE-4DBD-9ED8-FB78-351E55E0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B5950-A8EE-C259-392A-9C4349F2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19E13-6B20-93A6-4AEE-71EAC8E1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2A53F-E1DF-5269-7028-5BCC3046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605F4-6E95-4DBA-A5E6-C5AF032C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2247-F22A-D97B-6590-0A9FAFF7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55119-277E-D0CE-7DC4-7D935562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ED7B3-764D-61FE-9237-F85FE1A7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A4DA-8F46-2427-50C6-84B60654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98391-38B1-0A74-07F8-4081F46B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D84D2-9329-E604-9C3D-0E80C346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080F-37F3-B001-32FC-BC0339F0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1559-25DB-8822-5719-3FFBA3CD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5664-7E28-473D-0EB0-675F52BB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0C680-BCEE-109D-9E92-870A1AB1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8F03-28D1-04AB-AD72-2E68AB0E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2264-AE89-62D3-540F-0F0BFE2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1A563-9A30-2A9C-FE51-1493C10A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C99-0117-B849-EA82-A1EE1644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22AE9-8AB8-4301-3579-E7CB6157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979C-E92F-EFAA-359A-6D91239B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A85A0-AE4F-FB6C-0C35-7E1D27EA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897A0-E6BE-ACCA-96D5-D264FCF2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F966-FF8C-50D5-3A08-7B7D3199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8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28603-51A5-810D-AFE1-EB9254AE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CEE2-EC2A-EEF8-5BB6-D09C3AC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83FE-A661-F254-BB67-3308015DE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E340-445F-4CA4-95C4-13A44EDF19B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DE75-83D1-9695-FF59-8D392C47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42A2-20A7-6DBF-3B68-98C770507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0722-1D32-4535-90B1-A93CE5126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7059-E050-0D36-AE0A-08BAF40DD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 City 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0A85-5151-5762-622A-12AD4AA31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Factoids</a:t>
            </a:r>
          </a:p>
          <a:p>
            <a:r>
              <a:rPr lang="en-US" dirty="0"/>
              <a:t>(Example)</a:t>
            </a:r>
          </a:p>
        </p:txBody>
      </p:sp>
    </p:spTree>
    <p:extLst>
      <p:ext uri="{BB962C8B-B14F-4D97-AF65-F5344CB8AC3E}">
        <p14:creationId xmlns:p14="http://schemas.microsoft.com/office/powerpoint/2010/main" val="356231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57F1-6192-9561-1CC0-95C24F45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675"/>
          </a:xfrm>
        </p:spPr>
        <p:txBody>
          <a:bodyPr/>
          <a:lstStyle/>
          <a:p>
            <a:r>
              <a:rPr lang="en-US" dirty="0"/>
              <a:t>Nashville City Cemetery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B54FF-2179-9524-7724-E62F755F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looking at gun-related causes of death, what do the records say?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many different records about gun-related causes of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records even include the shooter.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BEB29A-D1E6-D465-E767-A8FF8589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902" y="515293"/>
            <a:ext cx="2587924" cy="60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57F1-6192-9561-1CC0-95C24F45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675"/>
          </a:xfrm>
        </p:spPr>
        <p:txBody>
          <a:bodyPr/>
          <a:lstStyle/>
          <a:p>
            <a:r>
              <a:rPr lang="en-US" dirty="0"/>
              <a:t>Nashville City Cemetery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B54FF-2179-9524-7724-E62F755F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looking at gun-related causes of death, what trends can we find?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1846 and 1936, the highest number of gun-related deaths was in the year 1865 (21).  This is followed closely by the years 1866 (18) and 1864 (17).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132 gun-related deaths recorded, 125 were male and 7 were female.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3A57094-8345-6082-494B-EA973FB6F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467461"/>
              </p:ext>
            </p:extLst>
          </p:nvPr>
        </p:nvGraphicFramePr>
        <p:xfrm>
          <a:off x="6616460" y="457200"/>
          <a:ext cx="3278038" cy="5986715"/>
        </p:xfrm>
        <a:graphic>
          <a:graphicData uri="http://schemas.openxmlformats.org/drawingml/2006/table">
            <a:tbl>
              <a:tblPr/>
              <a:tblGrid>
                <a:gridCol w="874143">
                  <a:extLst>
                    <a:ext uri="{9D8B030D-6E8A-4147-A177-3AD203B41FA5}">
                      <a16:colId xmlns:a16="http://schemas.microsoft.com/office/drawing/2014/main" val="975664996"/>
                    </a:ext>
                  </a:extLst>
                </a:gridCol>
                <a:gridCol w="749266">
                  <a:extLst>
                    <a:ext uri="{9D8B030D-6E8A-4147-A177-3AD203B41FA5}">
                      <a16:colId xmlns:a16="http://schemas.microsoft.com/office/drawing/2014/main" val="1649632730"/>
                    </a:ext>
                  </a:extLst>
                </a:gridCol>
                <a:gridCol w="749266">
                  <a:extLst>
                    <a:ext uri="{9D8B030D-6E8A-4147-A177-3AD203B41FA5}">
                      <a16:colId xmlns:a16="http://schemas.microsoft.com/office/drawing/2014/main" val="1530211998"/>
                    </a:ext>
                  </a:extLst>
                </a:gridCol>
                <a:gridCol w="905363">
                  <a:extLst>
                    <a:ext uri="{9D8B030D-6E8A-4147-A177-3AD203B41FA5}">
                      <a16:colId xmlns:a16="http://schemas.microsoft.com/office/drawing/2014/main" val="3148199278"/>
                    </a:ext>
                  </a:extLst>
                </a:gridCol>
              </a:tblGrid>
              <a:tr h="1710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Deaths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34320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78318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77386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76105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500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1850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35752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008777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053115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44340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7881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54360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1860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700172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07428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417519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170869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1864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34244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90809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06747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07472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895895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46091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1870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02321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0661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1874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955957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77162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1878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647817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1879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403431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15021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445506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14820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1903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47801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1924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740565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1936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445704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52963"/>
                  </a:ext>
                </a:extLst>
              </a:tr>
              <a:tr h="1710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Totals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</a:p>
                  </a:txBody>
                  <a:tcPr marL="8191" marR="8191" marT="81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8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0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222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Nashville City Cemetery</vt:lpstr>
      <vt:lpstr>Nashville City Cemetery</vt:lpstr>
      <vt:lpstr>Nashville City Cemetery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City Cemetery</dc:title>
  <dc:creator>ROY LUGOS</dc:creator>
  <cp:lastModifiedBy>ROY LUGOS</cp:lastModifiedBy>
  <cp:revision>3</cp:revision>
  <dcterms:created xsi:type="dcterms:W3CDTF">2023-01-26T19:33:57Z</dcterms:created>
  <dcterms:modified xsi:type="dcterms:W3CDTF">2023-01-26T20:32:57Z</dcterms:modified>
</cp:coreProperties>
</file>