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16"/>
  </p:notesMasterIdLst>
  <p:sldIdLst>
    <p:sldId id="335" r:id="rId5"/>
    <p:sldId id="351" r:id="rId6"/>
    <p:sldId id="343" r:id="rId7"/>
    <p:sldId id="355" r:id="rId8"/>
    <p:sldId id="348" r:id="rId9"/>
    <p:sldId id="352" r:id="rId10"/>
    <p:sldId id="357" r:id="rId11"/>
    <p:sldId id="359" r:id="rId12"/>
    <p:sldId id="358" r:id="rId13"/>
    <p:sldId id="354" r:id="rId14"/>
    <p:sldId id="35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>
      <p:cViewPr varScale="1">
        <p:scale>
          <a:sx n="43" d="100"/>
          <a:sy n="43" d="100"/>
        </p:scale>
        <p:origin x="1133" y="58"/>
      </p:cViewPr>
      <p:guideLst>
        <p:guide orient="horz" pos="3672"/>
        <p:guide pos="3840"/>
      </p:guideLst>
    </p:cSldViewPr>
  </p:slideViewPr>
  <p:outlineViewPr>
    <p:cViewPr>
      <p:scale>
        <a:sx n="33" d="100"/>
        <a:sy n="33" d="100"/>
      </p:scale>
      <p:origin x="0" y="-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43D36A-1DD9-4526-A7CB-D24EE3CACE6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9467D08-30ED-41E0-A43D-53D7C2200163}">
      <dgm:prSet phldrT="[Text]"/>
      <dgm:spPr/>
      <dgm:t>
        <a:bodyPr/>
        <a:lstStyle/>
        <a:p>
          <a:r>
            <a:rPr lang="en-IN" dirty="0"/>
            <a:t>Text chunks</a:t>
          </a:r>
        </a:p>
      </dgm:t>
    </dgm:pt>
    <dgm:pt modelId="{5FD1ABFE-DF9B-4B49-8879-3EB9709E3BBB}" type="parTrans" cxnId="{D67908BD-C844-4D2D-999C-C77485C79618}">
      <dgm:prSet/>
      <dgm:spPr/>
      <dgm:t>
        <a:bodyPr/>
        <a:lstStyle/>
        <a:p>
          <a:endParaRPr lang="en-IN"/>
        </a:p>
      </dgm:t>
    </dgm:pt>
    <dgm:pt modelId="{0D6B98F9-1CFB-41B0-A538-67EDBA057C3C}" type="sibTrans" cxnId="{D67908BD-C844-4D2D-999C-C77485C79618}">
      <dgm:prSet/>
      <dgm:spPr/>
      <dgm:t>
        <a:bodyPr/>
        <a:lstStyle/>
        <a:p>
          <a:endParaRPr lang="en-IN"/>
        </a:p>
      </dgm:t>
    </dgm:pt>
    <dgm:pt modelId="{CB8E8F18-A223-4C46-A8B6-F15E19106EAE}">
      <dgm:prSet phldrT="[Text]"/>
      <dgm:spPr/>
      <dgm:t>
        <a:bodyPr/>
        <a:lstStyle/>
        <a:p>
          <a:r>
            <a:rPr lang="en-IN" dirty="0"/>
            <a:t>Text chunks  </a:t>
          </a:r>
        </a:p>
      </dgm:t>
    </dgm:pt>
    <dgm:pt modelId="{7C0FFA1A-F42B-4D95-8D8B-3D589A5A6EB0}" type="parTrans" cxnId="{D1C7EB85-892C-4430-853E-E796E6684253}">
      <dgm:prSet/>
      <dgm:spPr/>
      <dgm:t>
        <a:bodyPr/>
        <a:lstStyle/>
        <a:p>
          <a:endParaRPr lang="en-IN"/>
        </a:p>
      </dgm:t>
    </dgm:pt>
    <dgm:pt modelId="{C132FB66-D993-43A4-8AF2-A43E51BD8831}" type="sibTrans" cxnId="{D1C7EB85-892C-4430-853E-E796E6684253}">
      <dgm:prSet/>
      <dgm:spPr/>
      <dgm:t>
        <a:bodyPr/>
        <a:lstStyle/>
        <a:p>
          <a:endParaRPr lang="en-IN"/>
        </a:p>
      </dgm:t>
    </dgm:pt>
    <dgm:pt modelId="{EBC18F07-C9D0-4381-A64E-0FA894BE1E71}">
      <dgm:prSet phldrT="[Text]"/>
      <dgm:spPr/>
      <dgm:t>
        <a:bodyPr/>
        <a:lstStyle/>
        <a:p>
          <a:r>
            <a:rPr lang="en-IN" dirty="0"/>
            <a:t>Text chunks </a:t>
          </a:r>
        </a:p>
      </dgm:t>
    </dgm:pt>
    <dgm:pt modelId="{4AE4113E-17BE-446C-94A5-E5192295C0C8}" type="parTrans" cxnId="{92B9F718-64A6-44AC-8EC6-DBD591BFE8DA}">
      <dgm:prSet/>
      <dgm:spPr/>
      <dgm:t>
        <a:bodyPr/>
        <a:lstStyle/>
        <a:p>
          <a:endParaRPr lang="en-IN"/>
        </a:p>
      </dgm:t>
    </dgm:pt>
    <dgm:pt modelId="{F41AE7AD-EB20-4C8F-B6C0-C8A049507133}" type="sibTrans" cxnId="{92B9F718-64A6-44AC-8EC6-DBD591BFE8DA}">
      <dgm:prSet/>
      <dgm:spPr/>
      <dgm:t>
        <a:bodyPr/>
        <a:lstStyle/>
        <a:p>
          <a:endParaRPr lang="en-IN"/>
        </a:p>
      </dgm:t>
    </dgm:pt>
    <dgm:pt modelId="{EF3A8AAD-645B-4B06-A52E-3379BD32CD72}">
      <dgm:prSet phldrT="[Text]"/>
      <dgm:spPr/>
      <dgm:t>
        <a:bodyPr/>
        <a:lstStyle/>
        <a:p>
          <a:r>
            <a:rPr lang="en-IN" dirty="0"/>
            <a:t>Embedding </a:t>
          </a:r>
        </a:p>
      </dgm:t>
    </dgm:pt>
    <dgm:pt modelId="{F2418259-2F98-4C7B-8F5E-ED1F75ACD359}" type="parTrans" cxnId="{6CD438F8-E096-4D4F-972A-E739CCA5484D}">
      <dgm:prSet/>
      <dgm:spPr/>
      <dgm:t>
        <a:bodyPr/>
        <a:lstStyle/>
        <a:p>
          <a:endParaRPr lang="en-IN"/>
        </a:p>
      </dgm:t>
    </dgm:pt>
    <dgm:pt modelId="{282BCB79-16ED-42F6-93DE-E0B0BD6407EE}" type="sibTrans" cxnId="{6CD438F8-E096-4D4F-972A-E739CCA5484D}">
      <dgm:prSet/>
      <dgm:spPr/>
      <dgm:t>
        <a:bodyPr/>
        <a:lstStyle/>
        <a:p>
          <a:endParaRPr lang="en-IN"/>
        </a:p>
      </dgm:t>
    </dgm:pt>
    <dgm:pt modelId="{263A3D19-B95E-4956-B812-31F8B540214B}">
      <dgm:prSet phldrT="[Text]"/>
      <dgm:spPr/>
      <dgm:t>
        <a:bodyPr/>
        <a:lstStyle/>
        <a:p>
          <a:r>
            <a:rPr lang="en-IN" dirty="0"/>
            <a:t>Embedding </a:t>
          </a:r>
        </a:p>
      </dgm:t>
    </dgm:pt>
    <dgm:pt modelId="{0452E3DA-9533-4E2D-AFCB-32D035FB3574}" type="parTrans" cxnId="{3D4CED8C-4B78-482B-A860-E8F941995D8F}">
      <dgm:prSet/>
      <dgm:spPr/>
      <dgm:t>
        <a:bodyPr/>
        <a:lstStyle/>
        <a:p>
          <a:endParaRPr lang="en-IN"/>
        </a:p>
      </dgm:t>
    </dgm:pt>
    <dgm:pt modelId="{8FEC52D8-26A0-4AB1-8A4F-3367C1C31B2A}" type="sibTrans" cxnId="{3D4CED8C-4B78-482B-A860-E8F941995D8F}">
      <dgm:prSet/>
      <dgm:spPr/>
      <dgm:t>
        <a:bodyPr/>
        <a:lstStyle/>
        <a:p>
          <a:endParaRPr lang="en-IN"/>
        </a:p>
      </dgm:t>
    </dgm:pt>
    <dgm:pt modelId="{263A16BA-6C99-4C88-83CC-99FCF449809F}">
      <dgm:prSet phldrT="[Text]"/>
      <dgm:spPr/>
      <dgm:t>
        <a:bodyPr/>
        <a:lstStyle/>
        <a:p>
          <a:r>
            <a:rPr lang="en-IN" dirty="0"/>
            <a:t>Embedding </a:t>
          </a:r>
        </a:p>
      </dgm:t>
    </dgm:pt>
    <dgm:pt modelId="{63BD66F6-E61E-486D-A957-23B8F20F34B5}" type="parTrans" cxnId="{A86E9A12-6E5E-4EFF-8B2F-66FD050D08D9}">
      <dgm:prSet/>
      <dgm:spPr/>
      <dgm:t>
        <a:bodyPr/>
        <a:lstStyle/>
        <a:p>
          <a:endParaRPr lang="en-IN"/>
        </a:p>
      </dgm:t>
    </dgm:pt>
    <dgm:pt modelId="{320F13F0-06D4-428E-A121-664AF7F782AC}" type="sibTrans" cxnId="{A86E9A12-6E5E-4EFF-8B2F-66FD050D08D9}">
      <dgm:prSet/>
      <dgm:spPr/>
      <dgm:t>
        <a:bodyPr/>
        <a:lstStyle/>
        <a:p>
          <a:endParaRPr lang="en-IN"/>
        </a:p>
      </dgm:t>
    </dgm:pt>
    <dgm:pt modelId="{CA558C86-E8B2-45B3-AA6B-E8F82B9ED318}">
      <dgm:prSet phldrT="[Text]"/>
      <dgm:spPr/>
      <dgm:t>
        <a:bodyPr/>
        <a:lstStyle/>
        <a:p>
          <a:r>
            <a:rPr lang="en-IN"/>
            <a:t>Data/content</a:t>
          </a:r>
          <a:endParaRPr lang="en-IN" dirty="0"/>
        </a:p>
      </dgm:t>
    </dgm:pt>
    <dgm:pt modelId="{7B32DA3A-9809-4092-85BB-8FDA873BA985}" type="parTrans" cxnId="{78F6AC41-23A1-4B6E-91F9-A8D6301ED923}">
      <dgm:prSet/>
      <dgm:spPr/>
      <dgm:t>
        <a:bodyPr/>
        <a:lstStyle/>
        <a:p>
          <a:endParaRPr lang="en-IN"/>
        </a:p>
      </dgm:t>
    </dgm:pt>
    <dgm:pt modelId="{ACEFF1E8-8A9A-4D8E-B9AB-369049BFA406}" type="sibTrans" cxnId="{78F6AC41-23A1-4B6E-91F9-A8D6301ED923}">
      <dgm:prSet/>
      <dgm:spPr/>
      <dgm:t>
        <a:bodyPr/>
        <a:lstStyle/>
        <a:p>
          <a:endParaRPr lang="en-IN"/>
        </a:p>
      </dgm:t>
    </dgm:pt>
    <dgm:pt modelId="{9F4D0757-98FC-4FFD-8CE5-58DC8D25FEF2}" type="pres">
      <dgm:prSet presAssocID="{E243D36A-1DD9-4526-A7CB-D24EE3CACE6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09B1FA2-0BAB-4B7A-8109-8B923691C9C4}" type="pres">
      <dgm:prSet presAssocID="{CA558C86-E8B2-45B3-AA6B-E8F82B9ED318}" presName="hierRoot1" presStyleCnt="0">
        <dgm:presLayoutVars>
          <dgm:hierBranch val="init"/>
        </dgm:presLayoutVars>
      </dgm:prSet>
      <dgm:spPr/>
    </dgm:pt>
    <dgm:pt modelId="{250ABD02-2EAC-478F-9707-DA5F093C83AA}" type="pres">
      <dgm:prSet presAssocID="{CA558C86-E8B2-45B3-AA6B-E8F82B9ED318}" presName="rootComposite1" presStyleCnt="0"/>
      <dgm:spPr/>
    </dgm:pt>
    <dgm:pt modelId="{390A447D-2BAB-4FF6-858B-2BB55A3E99E4}" type="pres">
      <dgm:prSet presAssocID="{CA558C86-E8B2-45B3-AA6B-E8F82B9ED318}" presName="rootText1" presStyleLbl="node0" presStyleIdx="0" presStyleCnt="1">
        <dgm:presLayoutVars>
          <dgm:chPref val="3"/>
        </dgm:presLayoutVars>
      </dgm:prSet>
      <dgm:spPr/>
    </dgm:pt>
    <dgm:pt modelId="{9DE3BBB3-71B7-43DE-A9A6-093BC314A9AD}" type="pres">
      <dgm:prSet presAssocID="{CA558C86-E8B2-45B3-AA6B-E8F82B9ED318}" presName="rootConnector1" presStyleLbl="node1" presStyleIdx="0" presStyleCnt="0"/>
      <dgm:spPr/>
    </dgm:pt>
    <dgm:pt modelId="{4FABB87D-07E1-4431-9A97-0548A39A8C85}" type="pres">
      <dgm:prSet presAssocID="{CA558C86-E8B2-45B3-AA6B-E8F82B9ED318}" presName="hierChild2" presStyleCnt="0"/>
      <dgm:spPr/>
    </dgm:pt>
    <dgm:pt modelId="{96AEC3A0-10E0-4CEA-A033-F40F78F1EB1D}" type="pres">
      <dgm:prSet presAssocID="{5FD1ABFE-DF9B-4B49-8879-3EB9709E3BBB}" presName="Name37" presStyleLbl="parChTrans1D2" presStyleIdx="0" presStyleCnt="3"/>
      <dgm:spPr/>
    </dgm:pt>
    <dgm:pt modelId="{301AE131-7237-4B55-8FCF-6425247228AD}" type="pres">
      <dgm:prSet presAssocID="{29467D08-30ED-41E0-A43D-53D7C2200163}" presName="hierRoot2" presStyleCnt="0">
        <dgm:presLayoutVars>
          <dgm:hierBranch val="init"/>
        </dgm:presLayoutVars>
      </dgm:prSet>
      <dgm:spPr/>
    </dgm:pt>
    <dgm:pt modelId="{9E01F641-5601-497A-939B-BF71126D086A}" type="pres">
      <dgm:prSet presAssocID="{29467D08-30ED-41E0-A43D-53D7C2200163}" presName="rootComposite" presStyleCnt="0"/>
      <dgm:spPr/>
    </dgm:pt>
    <dgm:pt modelId="{1B70982D-AEF7-47C8-8550-E0C53236DBE6}" type="pres">
      <dgm:prSet presAssocID="{29467D08-30ED-41E0-A43D-53D7C2200163}" presName="rootText" presStyleLbl="node2" presStyleIdx="0" presStyleCnt="3">
        <dgm:presLayoutVars>
          <dgm:chPref val="3"/>
        </dgm:presLayoutVars>
      </dgm:prSet>
      <dgm:spPr/>
    </dgm:pt>
    <dgm:pt modelId="{DCEA7084-1BE0-48F1-86D0-8C7F7689CB80}" type="pres">
      <dgm:prSet presAssocID="{29467D08-30ED-41E0-A43D-53D7C2200163}" presName="rootConnector" presStyleLbl="node2" presStyleIdx="0" presStyleCnt="3"/>
      <dgm:spPr/>
    </dgm:pt>
    <dgm:pt modelId="{9B721293-13E7-4BB2-A83E-4D2F3A00D5E8}" type="pres">
      <dgm:prSet presAssocID="{29467D08-30ED-41E0-A43D-53D7C2200163}" presName="hierChild4" presStyleCnt="0"/>
      <dgm:spPr/>
    </dgm:pt>
    <dgm:pt modelId="{FA35DADD-EC5D-4FB3-8837-142A03CED3C2}" type="pres">
      <dgm:prSet presAssocID="{F2418259-2F98-4C7B-8F5E-ED1F75ACD359}" presName="Name37" presStyleLbl="parChTrans1D3" presStyleIdx="0" presStyleCnt="3"/>
      <dgm:spPr/>
    </dgm:pt>
    <dgm:pt modelId="{005A03FF-D61E-45C5-B3AA-BA1FF88C5DA9}" type="pres">
      <dgm:prSet presAssocID="{EF3A8AAD-645B-4B06-A52E-3379BD32CD72}" presName="hierRoot2" presStyleCnt="0">
        <dgm:presLayoutVars>
          <dgm:hierBranch val="init"/>
        </dgm:presLayoutVars>
      </dgm:prSet>
      <dgm:spPr/>
    </dgm:pt>
    <dgm:pt modelId="{436F2EE3-85FB-40B1-9688-BECE07E9A6D5}" type="pres">
      <dgm:prSet presAssocID="{EF3A8AAD-645B-4B06-A52E-3379BD32CD72}" presName="rootComposite" presStyleCnt="0"/>
      <dgm:spPr/>
    </dgm:pt>
    <dgm:pt modelId="{9680A287-A6B1-4C0F-9606-3A034EDF5A6E}" type="pres">
      <dgm:prSet presAssocID="{EF3A8AAD-645B-4B06-A52E-3379BD32CD72}" presName="rootText" presStyleLbl="node3" presStyleIdx="0" presStyleCnt="3">
        <dgm:presLayoutVars>
          <dgm:chPref val="3"/>
        </dgm:presLayoutVars>
      </dgm:prSet>
      <dgm:spPr/>
    </dgm:pt>
    <dgm:pt modelId="{CA190B12-775C-46CC-A2D8-A6DC62D74458}" type="pres">
      <dgm:prSet presAssocID="{EF3A8AAD-645B-4B06-A52E-3379BD32CD72}" presName="rootConnector" presStyleLbl="node3" presStyleIdx="0" presStyleCnt="3"/>
      <dgm:spPr/>
    </dgm:pt>
    <dgm:pt modelId="{6CF531D6-77F8-49BF-B888-FFEB65AF8F15}" type="pres">
      <dgm:prSet presAssocID="{EF3A8AAD-645B-4B06-A52E-3379BD32CD72}" presName="hierChild4" presStyleCnt="0"/>
      <dgm:spPr/>
    </dgm:pt>
    <dgm:pt modelId="{9FD05C6C-6F4D-41CB-BFDB-18F8E3ED31CF}" type="pres">
      <dgm:prSet presAssocID="{EF3A8AAD-645B-4B06-A52E-3379BD32CD72}" presName="hierChild5" presStyleCnt="0"/>
      <dgm:spPr/>
    </dgm:pt>
    <dgm:pt modelId="{3F11F2DA-0653-4E55-8A69-9147ADCF5DB8}" type="pres">
      <dgm:prSet presAssocID="{29467D08-30ED-41E0-A43D-53D7C2200163}" presName="hierChild5" presStyleCnt="0"/>
      <dgm:spPr/>
    </dgm:pt>
    <dgm:pt modelId="{D4BE582B-FDBA-4A35-BA40-F0D3C42F7F76}" type="pres">
      <dgm:prSet presAssocID="{7C0FFA1A-F42B-4D95-8D8B-3D589A5A6EB0}" presName="Name37" presStyleLbl="parChTrans1D2" presStyleIdx="1" presStyleCnt="3"/>
      <dgm:spPr/>
    </dgm:pt>
    <dgm:pt modelId="{E11E6C57-B68B-4DFE-BFBA-C3C0B34F039C}" type="pres">
      <dgm:prSet presAssocID="{CB8E8F18-A223-4C46-A8B6-F15E19106EAE}" presName="hierRoot2" presStyleCnt="0">
        <dgm:presLayoutVars>
          <dgm:hierBranch val="init"/>
        </dgm:presLayoutVars>
      </dgm:prSet>
      <dgm:spPr/>
    </dgm:pt>
    <dgm:pt modelId="{C7B0CB07-8C7F-4089-8D1B-C3E3EBE36628}" type="pres">
      <dgm:prSet presAssocID="{CB8E8F18-A223-4C46-A8B6-F15E19106EAE}" presName="rootComposite" presStyleCnt="0"/>
      <dgm:spPr/>
    </dgm:pt>
    <dgm:pt modelId="{6F76B469-C254-4301-A885-1FFF3F59262B}" type="pres">
      <dgm:prSet presAssocID="{CB8E8F18-A223-4C46-A8B6-F15E19106EAE}" presName="rootText" presStyleLbl="node2" presStyleIdx="1" presStyleCnt="3">
        <dgm:presLayoutVars>
          <dgm:chPref val="3"/>
        </dgm:presLayoutVars>
      </dgm:prSet>
      <dgm:spPr/>
    </dgm:pt>
    <dgm:pt modelId="{C41A5ABF-568E-4CF4-8B28-B964712327D5}" type="pres">
      <dgm:prSet presAssocID="{CB8E8F18-A223-4C46-A8B6-F15E19106EAE}" presName="rootConnector" presStyleLbl="node2" presStyleIdx="1" presStyleCnt="3"/>
      <dgm:spPr/>
    </dgm:pt>
    <dgm:pt modelId="{7EEC85F6-F2DA-417A-BAB7-47D6A6B3DE90}" type="pres">
      <dgm:prSet presAssocID="{CB8E8F18-A223-4C46-A8B6-F15E19106EAE}" presName="hierChild4" presStyleCnt="0"/>
      <dgm:spPr/>
    </dgm:pt>
    <dgm:pt modelId="{F0584B72-CB8E-4ABF-8DEF-A51E153A0531}" type="pres">
      <dgm:prSet presAssocID="{0452E3DA-9533-4E2D-AFCB-32D035FB3574}" presName="Name37" presStyleLbl="parChTrans1D3" presStyleIdx="1" presStyleCnt="3"/>
      <dgm:spPr/>
    </dgm:pt>
    <dgm:pt modelId="{DC60A93C-4396-49FC-B8AB-9D468F064725}" type="pres">
      <dgm:prSet presAssocID="{263A3D19-B95E-4956-B812-31F8B540214B}" presName="hierRoot2" presStyleCnt="0">
        <dgm:presLayoutVars>
          <dgm:hierBranch val="init"/>
        </dgm:presLayoutVars>
      </dgm:prSet>
      <dgm:spPr/>
    </dgm:pt>
    <dgm:pt modelId="{FAC5507D-F3A5-4778-A856-8682E1AC4B16}" type="pres">
      <dgm:prSet presAssocID="{263A3D19-B95E-4956-B812-31F8B540214B}" presName="rootComposite" presStyleCnt="0"/>
      <dgm:spPr/>
    </dgm:pt>
    <dgm:pt modelId="{0B282C80-73CB-44B0-B96E-68EE44BA1CC8}" type="pres">
      <dgm:prSet presAssocID="{263A3D19-B95E-4956-B812-31F8B540214B}" presName="rootText" presStyleLbl="node3" presStyleIdx="1" presStyleCnt="3">
        <dgm:presLayoutVars>
          <dgm:chPref val="3"/>
        </dgm:presLayoutVars>
      </dgm:prSet>
      <dgm:spPr/>
    </dgm:pt>
    <dgm:pt modelId="{4AE5A22A-31CD-478F-ADE6-F0A21ED51644}" type="pres">
      <dgm:prSet presAssocID="{263A3D19-B95E-4956-B812-31F8B540214B}" presName="rootConnector" presStyleLbl="node3" presStyleIdx="1" presStyleCnt="3"/>
      <dgm:spPr/>
    </dgm:pt>
    <dgm:pt modelId="{FCAA81AE-5D16-4565-8BEE-9537CA672619}" type="pres">
      <dgm:prSet presAssocID="{263A3D19-B95E-4956-B812-31F8B540214B}" presName="hierChild4" presStyleCnt="0"/>
      <dgm:spPr/>
    </dgm:pt>
    <dgm:pt modelId="{895EB436-65E5-4B63-A5B3-2096D8BC8CE6}" type="pres">
      <dgm:prSet presAssocID="{263A3D19-B95E-4956-B812-31F8B540214B}" presName="hierChild5" presStyleCnt="0"/>
      <dgm:spPr/>
    </dgm:pt>
    <dgm:pt modelId="{A30980F1-5AB4-4B14-BC3A-957EA959FC8E}" type="pres">
      <dgm:prSet presAssocID="{CB8E8F18-A223-4C46-A8B6-F15E19106EAE}" presName="hierChild5" presStyleCnt="0"/>
      <dgm:spPr/>
    </dgm:pt>
    <dgm:pt modelId="{41CB9449-F9BA-4913-9EBE-2E84DFEA620B}" type="pres">
      <dgm:prSet presAssocID="{4AE4113E-17BE-446C-94A5-E5192295C0C8}" presName="Name37" presStyleLbl="parChTrans1D2" presStyleIdx="2" presStyleCnt="3"/>
      <dgm:spPr/>
    </dgm:pt>
    <dgm:pt modelId="{7B51B13C-DD6D-46E0-BBF3-E56AF1F71B9B}" type="pres">
      <dgm:prSet presAssocID="{EBC18F07-C9D0-4381-A64E-0FA894BE1E71}" presName="hierRoot2" presStyleCnt="0">
        <dgm:presLayoutVars>
          <dgm:hierBranch val="init"/>
        </dgm:presLayoutVars>
      </dgm:prSet>
      <dgm:spPr/>
    </dgm:pt>
    <dgm:pt modelId="{CD7E3735-A1F1-43BF-980D-9E85489278DC}" type="pres">
      <dgm:prSet presAssocID="{EBC18F07-C9D0-4381-A64E-0FA894BE1E71}" presName="rootComposite" presStyleCnt="0"/>
      <dgm:spPr/>
    </dgm:pt>
    <dgm:pt modelId="{77491010-9CB0-4B27-9CEF-DF82DE673ECE}" type="pres">
      <dgm:prSet presAssocID="{EBC18F07-C9D0-4381-A64E-0FA894BE1E71}" presName="rootText" presStyleLbl="node2" presStyleIdx="2" presStyleCnt="3">
        <dgm:presLayoutVars>
          <dgm:chPref val="3"/>
        </dgm:presLayoutVars>
      </dgm:prSet>
      <dgm:spPr/>
    </dgm:pt>
    <dgm:pt modelId="{DC965835-300A-4ADD-9668-DD40B8BB7B54}" type="pres">
      <dgm:prSet presAssocID="{EBC18F07-C9D0-4381-A64E-0FA894BE1E71}" presName="rootConnector" presStyleLbl="node2" presStyleIdx="2" presStyleCnt="3"/>
      <dgm:spPr/>
    </dgm:pt>
    <dgm:pt modelId="{64F7BF58-584E-4656-BA3C-E86CF73C7BC7}" type="pres">
      <dgm:prSet presAssocID="{EBC18F07-C9D0-4381-A64E-0FA894BE1E71}" presName="hierChild4" presStyleCnt="0"/>
      <dgm:spPr/>
    </dgm:pt>
    <dgm:pt modelId="{EAB467CF-EEA3-4C5C-9C12-736C87E161BC}" type="pres">
      <dgm:prSet presAssocID="{63BD66F6-E61E-486D-A957-23B8F20F34B5}" presName="Name37" presStyleLbl="parChTrans1D3" presStyleIdx="2" presStyleCnt="3"/>
      <dgm:spPr/>
    </dgm:pt>
    <dgm:pt modelId="{EE200E77-EAF3-49DD-B62F-41CD05BE4DB5}" type="pres">
      <dgm:prSet presAssocID="{263A16BA-6C99-4C88-83CC-99FCF449809F}" presName="hierRoot2" presStyleCnt="0">
        <dgm:presLayoutVars>
          <dgm:hierBranch val="init"/>
        </dgm:presLayoutVars>
      </dgm:prSet>
      <dgm:spPr/>
    </dgm:pt>
    <dgm:pt modelId="{1D91BED8-F1D8-4E05-82DB-43B01E964EB6}" type="pres">
      <dgm:prSet presAssocID="{263A16BA-6C99-4C88-83CC-99FCF449809F}" presName="rootComposite" presStyleCnt="0"/>
      <dgm:spPr/>
    </dgm:pt>
    <dgm:pt modelId="{CD12BD85-ED7F-4FCD-8570-2F1AEF3C7804}" type="pres">
      <dgm:prSet presAssocID="{263A16BA-6C99-4C88-83CC-99FCF449809F}" presName="rootText" presStyleLbl="node3" presStyleIdx="2" presStyleCnt="3">
        <dgm:presLayoutVars>
          <dgm:chPref val="3"/>
        </dgm:presLayoutVars>
      </dgm:prSet>
      <dgm:spPr/>
    </dgm:pt>
    <dgm:pt modelId="{2560D289-C322-49F7-AA34-5EC499BFD15B}" type="pres">
      <dgm:prSet presAssocID="{263A16BA-6C99-4C88-83CC-99FCF449809F}" presName="rootConnector" presStyleLbl="node3" presStyleIdx="2" presStyleCnt="3"/>
      <dgm:spPr/>
    </dgm:pt>
    <dgm:pt modelId="{AE168885-5FBE-4F15-AD57-BC0B5BD2E9A3}" type="pres">
      <dgm:prSet presAssocID="{263A16BA-6C99-4C88-83CC-99FCF449809F}" presName="hierChild4" presStyleCnt="0"/>
      <dgm:spPr/>
    </dgm:pt>
    <dgm:pt modelId="{6363101E-F86B-45EF-9552-08899E190B7E}" type="pres">
      <dgm:prSet presAssocID="{263A16BA-6C99-4C88-83CC-99FCF449809F}" presName="hierChild5" presStyleCnt="0"/>
      <dgm:spPr/>
    </dgm:pt>
    <dgm:pt modelId="{1847BA03-197B-40A6-BC9C-AFEA3A37DB23}" type="pres">
      <dgm:prSet presAssocID="{EBC18F07-C9D0-4381-A64E-0FA894BE1E71}" presName="hierChild5" presStyleCnt="0"/>
      <dgm:spPr/>
    </dgm:pt>
    <dgm:pt modelId="{A9406C7E-DEA0-4BB6-B7F8-6525E3DE79D2}" type="pres">
      <dgm:prSet presAssocID="{CA558C86-E8B2-45B3-AA6B-E8F82B9ED318}" presName="hierChild3" presStyleCnt="0"/>
      <dgm:spPr/>
    </dgm:pt>
  </dgm:ptLst>
  <dgm:cxnLst>
    <dgm:cxn modelId="{0EE3B508-AA9C-4987-B12D-606843658EDE}" type="presOf" srcId="{4AE4113E-17BE-446C-94A5-E5192295C0C8}" destId="{41CB9449-F9BA-4913-9EBE-2E84DFEA620B}" srcOrd="0" destOrd="0" presId="urn:microsoft.com/office/officeart/2005/8/layout/orgChart1"/>
    <dgm:cxn modelId="{A86E9A12-6E5E-4EFF-8B2F-66FD050D08D9}" srcId="{EBC18F07-C9D0-4381-A64E-0FA894BE1E71}" destId="{263A16BA-6C99-4C88-83CC-99FCF449809F}" srcOrd="0" destOrd="0" parTransId="{63BD66F6-E61E-486D-A957-23B8F20F34B5}" sibTransId="{320F13F0-06D4-428E-A121-664AF7F782AC}"/>
    <dgm:cxn modelId="{07FB4A14-3706-473C-A07E-A27328583C85}" type="presOf" srcId="{263A16BA-6C99-4C88-83CC-99FCF449809F}" destId="{CD12BD85-ED7F-4FCD-8570-2F1AEF3C7804}" srcOrd="0" destOrd="0" presId="urn:microsoft.com/office/officeart/2005/8/layout/orgChart1"/>
    <dgm:cxn modelId="{0E6A7C16-9B46-47CF-ACB0-72C4114B08D7}" type="presOf" srcId="{CA558C86-E8B2-45B3-AA6B-E8F82B9ED318}" destId="{390A447D-2BAB-4FF6-858B-2BB55A3E99E4}" srcOrd="0" destOrd="0" presId="urn:microsoft.com/office/officeart/2005/8/layout/orgChart1"/>
    <dgm:cxn modelId="{92B9F718-64A6-44AC-8EC6-DBD591BFE8DA}" srcId="{CA558C86-E8B2-45B3-AA6B-E8F82B9ED318}" destId="{EBC18F07-C9D0-4381-A64E-0FA894BE1E71}" srcOrd="2" destOrd="0" parTransId="{4AE4113E-17BE-446C-94A5-E5192295C0C8}" sibTransId="{F41AE7AD-EB20-4C8F-B6C0-C8A049507133}"/>
    <dgm:cxn modelId="{112A1324-F4D6-429C-B829-4DF14DCEEFD4}" type="presOf" srcId="{29467D08-30ED-41E0-A43D-53D7C2200163}" destId="{DCEA7084-1BE0-48F1-86D0-8C7F7689CB80}" srcOrd="1" destOrd="0" presId="urn:microsoft.com/office/officeart/2005/8/layout/orgChart1"/>
    <dgm:cxn modelId="{A2AE675D-9BA5-4DD4-B728-CB02C63354F4}" type="presOf" srcId="{CA558C86-E8B2-45B3-AA6B-E8F82B9ED318}" destId="{9DE3BBB3-71B7-43DE-A9A6-093BC314A9AD}" srcOrd="1" destOrd="0" presId="urn:microsoft.com/office/officeart/2005/8/layout/orgChart1"/>
    <dgm:cxn modelId="{78F6AC41-23A1-4B6E-91F9-A8D6301ED923}" srcId="{E243D36A-1DD9-4526-A7CB-D24EE3CACE6E}" destId="{CA558C86-E8B2-45B3-AA6B-E8F82B9ED318}" srcOrd="0" destOrd="0" parTransId="{7B32DA3A-9809-4092-85BB-8FDA873BA985}" sibTransId="{ACEFF1E8-8A9A-4D8E-B9AB-369049BFA406}"/>
    <dgm:cxn modelId="{C4088966-2D04-45C3-B92F-73CA0419908C}" type="presOf" srcId="{EBC18F07-C9D0-4381-A64E-0FA894BE1E71}" destId="{DC965835-300A-4ADD-9668-DD40B8BB7B54}" srcOrd="1" destOrd="0" presId="urn:microsoft.com/office/officeart/2005/8/layout/orgChart1"/>
    <dgm:cxn modelId="{EE59C34D-6261-42A3-AA84-6E1BEFFC349A}" type="presOf" srcId="{F2418259-2F98-4C7B-8F5E-ED1F75ACD359}" destId="{FA35DADD-EC5D-4FB3-8837-142A03CED3C2}" srcOrd="0" destOrd="0" presId="urn:microsoft.com/office/officeart/2005/8/layout/orgChart1"/>
    <dgm:cxn modelId="{6C17B06E-1521-4477-AE3F-1E3909571578}" type="presOf" srcId="{EBC18F07-C9D0-4381-A64E-0FA894BE1E71}" destId="{77491010-9CB0-4B27-9CEF-DF82DE673ECE}" srcOrd="0" destOrd="0" presId="urn:microsoft.com/office/officeart/2005/8/layout/orgChart1"/>
    <dgm:cxn modelId="{A084A650-4E75-4FAC-A223-EFD9AE80D221}" type="presOf" srcId="{EF3A8AAD-645B-4B06-A52E-3379BD32CD72}" destId="{CA190B12-775C-46CC-A2D8-A6DC62D74458}" srcOrd="1" destOrd="0" presId="urn:microsoft.com/office/officeart/2005/8/layout/orgChart1"/>
    <dgm:cxn modelId="{CC60D671-872C-49C1-AAE9-D5055A8B491B}" type="presOf" srcId="{263A16BA-6C99-4C88-83CC-99FCF449809F}" destId="{2560D289-C322-49F7-AA34-5EC499BFD15B}" srcOrd="1" destOrd="0" presId="urn:microsoft.com/office/officeart/2005/8/layout/orgChart1"/>
    <dgm:cxn modelId="{6FAC8A81-25FC-4FAE-B113-DE9EF3E6D915}" type="presOf" srcId="{EF3A8AAD-645B-4B06-A52E-3379BD32CD72}" destId="{9680A287-A6B1-4C0F-9606-3A034EDF5A6E}" srcOrd="0" destOrd="0" presId="urn:microsoft.com/office/officeart/2005/8/layout/orgChart1"/>
    <dgm:cxn modelId="{E3DBA183-704E-411C-ADB0-86943AC95A22}" type="presOf" srcId="{7C0FFA1A-F42B-4D95-8D8B-3D589A5A6EB0}" destId="{D4BE582B-FDBA-4A35-BA40-F0D3C42F7F76}" srcOrd="0" destOrd="0" presId="urn:microsoft.com/office/officeart/2005/8/layout/orgChart1"/>
    <dgm:cxn modelId="{D1C7EB85-892C-4430-853E-E796E6684253}" srcId="{CA558C86-E8B2-45B3-AA6B-E8F82B9ED318}" destId="{CB8E8F18-A223-4C46-A8B6-F15E19106EAE}" srcOrd="1" destOrd="0" parTransId="{7C0FFA1A-F42B-4D95-8D8B-3D589A5A6EB0}" sibTransId="{C132FB66-D993-43A4-8AF2-A43E51BD8831}"/>
    <dgm:cxn modelId="{C22BA187-00D7-4FD5-A0B1-CADBAD80E5E6}" type="presOf" srcId="{5FD1ABFE-DF9B-4B49-8879-3EB9709E3BBB}" destId="{96AEC3A0-10E0-4CEA-A033-F40F78F1EB1D}" srcOrd="0" destOrd="0" presId="urn:microsoft.com/office/officeart/2005/8/layout/orgChart1"/>
    <dgm:cxn modelId="{3D4CED8C-4B78-482B-A860-E8F941995D8F}" srcId="{CB8E8F18-A223-4C46-A8B6-F15E19106EAE}" destId="{263A3D19-B95E-4956-B812-31F8B540214B}" srcOrd="0" destOrd="0" parTransId="{0452E3DA-9533-4E2D-AFCB-32D035FB3574}" sibTransId="{8FEC52D8-26A0-4AB1-8A4F-3367C1C31B2A}"/>
    <dgm:cxn modelId="{53B9FEA1-0F79-494D-8809-AA4A9580CEBA}" type="presOf" srcId="{CB8E8F18-A223-4C46-A8B6-F15E19106EAE}" destId="{6F76B469-C254-4301-A885-1FFF3F59262B}" srcOrd="0" destOrd="0" presId="urn:microsoft.com/office/officeart/2005/8/layout/orgChart1"/>
    <dgm:cxn modelId="{18AFBBAA-A668-457B-8857-B945B4E56109}" type="presOf" srcId="{CB8E8F18-A223-4C46-A8B6-F15E19106EAE}" destId="{C41A5ABF-568E-4CF4-8B28-B964712327D5}" srcOrd="1" destOrd="0" presId="urn:microsoft.com/office/officeart/2005/8/layout/orgChart1"/>
    <dgm:cxn modelId="{B4C963B2-CD57-4EA0-9532-AE7D8BE2B14C}" type="presOf" srcId="{29467D08-30ED-41E0-A43D-53D7C2200163}" destId="{1B70982D-AEF7-47C8-8550-E0C53236DBE6}" srcOrd="0" destOrd="0" presId="urn:microsoft.com/office/officeart/2005/8/layout/orgChart1"/>
    <dgm:cxn modelId="{E73E65B8-F61E-4B12-8B89-4500DA948606}" type="presOf" srcId="{263A3D19-B95E-4956-B812-31F8B540214B}" destId="{0B282C80-73CB-44B0-B96E-68EE44BA1CC8}" srcOrd="0" destOrd="0" presId="urn:microsoft.com/office/officeart/2005/8/layout/orgChart1"/>
    <dgm:cxn modelId="{81BE2DB9-6F1F-4877-AAD2-2F8A7D693FA0}" type="presOf" srcId="{0452E3DA-9533-4E2D-AFCB-32D035FB3574}" destId="{F0584B72-CB8E-4ABF-8DEF-A51E153A0531}" srcOrd="0" destOrd="0" presId="urn:microsoft.com/office/officeart/2005/8/layout/orgChart1"/>
    <dgm:cxn modelId="{D67908BD-C844-4D2D-999C-C77485C79618}" srcId="{CA558C86-E8B2-45B3-AA6B-E8F82B9ED318}" destId="{29467D08-30ED-41E0-A43D-53D7C2200163}" srcOrd="0" destOrd="0" parTransId="{5FD1ABFE-DF9B-4B49-8879-3EB9709E3BBB}" sibTransId="{0D6B98F9-1CFB-41B0-A538-67EDBA057C3C}"/>
    <dgm:cxn modelId="{DF1553F2-729E-487C-B0F2-705FA32FBD91}" type="presOf" srcId="{E243D36A-1DD9-4526-A7CB-D24EE3CACE6E}" destId="{9F4D0757-98FC-4FFD-8CE5-58DC8D25FEF2}" srcOrd="0" destOrd="0" presId="urn:microsoft.com/office/officeart/2005/8/layout/orgChart1"/>
    <dgm:cxn modelId="{006CA0F3-1BB2-47F5-A1CB-475AA8155208}" type="presOf" srcId="{63BD66F6-E61E-486D-A957-23B8F20F34B5}" destId="{EAB467CF-EEA3-4C5C-9C12-736C87E161BC}" srcOrd="0" destOrd="0" presId="urn:microsoft.com/office/officeart/2005/8/layout/orgChart1"/>
    <dgm:cxn modelId="{6CD438F8-E096-4D4F-972A-E739CCA5484D}" srcId="{29467D08-30ED-41E0-A43D-53D7C2200163}" destId="{EF3A8AAD-645B-4B06-A52E-3379BD32CD72}" srcOrd="0" destOrd="0" parTransId="{F2418259-2F98-4C7B-8F5E-ED1F75ACD359}" sibTransId="{282BCB79-16ED-42F6-93DE-E0B0BD6407EE}"/>
    <dgm:cxn modelId="{3A46C0F8-A31A-416A-8EB5-4FEDAFC3E11B}" type="presOf" srcId="{263A3D19-B95E-4956-B812-31F8B540214B}" destId="{4AE5A22A-31CD-478F-ADE6-F0A21ED51644}" srcOrd="1" destOrd="0" presId="urn:microsoft.com/office/officeart/2005/8/layout/orgChart1"/>
    <dgm:cxn modelId="{704311D1-F212-406A-9FD9-64A25BCA7FF8}" type="presParOf" srcId="{9F4D0757-98FC-4FFD-8CE5-58DC8D25FEF2}" destId="{109B1FA2-0BAB-4B7A-8109-8B923691C9C4}" srcOrd="0" destOrd="0" presId="urn:microsoft.com/office/officeart/2005/8/layout/orgChart1"/>
    <dgm:cxn modelId="{C8E13547-6FAE-41B5-B136-2A76067928AC}" type="presParOf" srcId="{109B1FA2-0BAB-4B7A-8109-8B923691C9C4}" destId="{250ABD02-2EAC-478F-9707-DA5F093C83AA}" srcOrd="0" destOrd="0" presId="urn:microsoft.com/office/officeart/2005/8/layout/orgChart1"/>
    <dgm:cxn modelId="{C4D2773F-E15A-4651-BEF9-301B70918B7F}" type="presParOf" srcId="{250ABD02-2EAC-478F-9707-DA5F093C83AA}" destId="{390A447D-2BAB-4FF6-858B-2BB55A3E99E4}" srcOrd="0" destOrd="0" presId="urn:microsoft.com/office/officeart/2005/8/layout/orgChart1"/>
    <dgm:cxn modelId="{6B484944-DA65-4BB5-96CB-B1B0D724B336}" type="presParOf" srcId="{250ABD02-2EAC-478F-9707-DA5F093C83AA}" destId="{9DE3BBB3-71B7-43DE-A9A6-093BC314A9AD}" srcOrd="1" destOrd="0" presId="urn:microsoft.com/office/officeart/2005/8/layout/orgChart1"/>
    <dgm:cxn modelId="{2A646802-02C8-4B92-8B07-872960CC1C84}" type="presParOf" srcId="{109B1FA2-0BAB-4B7A-8109-8B923691C9C4}" destId="{4FABB87D-07E1-4431-9A97-0548A39A8C85}" srcOrd="1" destOrd="0" presId="urn:microsoft.com/office/officeart/2005/8/layout/orgChart1"/>
    <dgm:cxn modelId="{85190F91-6374-4A9A-8492-90F07A1CEA3D}" type="presParOf" srcId="{4FABB87D-07E1-4431-9A97-0548A39A8C85}" destId="{96AEC3A0-10E0-4CEA-A033-F40F78F1EB1D}" srcOrd="0" destOrd="0" presId="urn:microsoft.com/office/officeart/2005/8/layout/orgChart1"/>
    <dgm:cxn modelId="{60BF9FA8-1DB0-4406-8A54-58533F23E7E2}" type="presParOf" srcId="{4FABB87D-07E1-4431-9A97-0548A39A8C85}" destId="{301AE131-7237-4B55-8FCF-6425247228AD}" srcOrd="1" destOrd="0" presId="urn:microsoft.com/office/officeart/2005/8/layout/orgChart1"/>
    <dgm:cxn modelId="{6BD1B6C0-A9F8-4006-9873-4E3543A23CBC}" type="presParOf" srcId="{301AE131-7237-4B55-8FCF-6425247228AD}" destId="{9E01F641-5601-497A-939B-BF71126D086A}" srcOrd="0" destOrd="0" presId="urn:microsoft.com/office/officeart/2005/8/layout/orgChart1"/>
    <dgm:cxn modelId="{DA39BBF0-7AB0-4E92-AAA4-49E53A877A93}" type="presParOf" srcId="{9E01F641-5601-497A-939B-BF71126D086A}" destId="{1B70982D-AEF7-47C8-8550-E0C53236DBE6}" srcOrd="0" destOrd="0" presId="urn:microsoft.com/office/officeart/2005/8/layout/orgChart1"/>
    <dgm:cxn modelId="{3D08152E-4606-4833-8965-885FD41FC796}" type="presParOf" srcId="{9E01F641-5601-497A-939B-BF71126D086A}" destId="{DCEA7084-1BE0-48F1-86D0-8C7F7689CB80}" srcOrd="1" destOrd="0" presId="urn:microsoft.com/office/officeart/2005/8/layout/orgChart1"/>
    <dgm:cxn modelId="{C65E4DCF-3F44-4A47-A94E-81A899B3BCD8}" type="presParOf" srcId="{301AE131-7237-4B55-8FCF-6425247228AD}" destId="{9B721293-13E7-4BB2-A83E-4D2F3A00D5E8}" srcOrd="1" destOrd="0" presId="urn:microsoft.com/office/officeart/2005/8/layout/orgChart1"/>
    <dgm:cxn modelId="{389550F8-93EB-4470-B4B4-A1015B0DE596}" type="presParOf" srcId="{9B721293-13E7-4BB2-A83E-4D2F3A00D5E8}" destId="{FA35DADD-EC5D-4FB3-8837-142A03CED3C2}" srcOrd="0" destOrd="0" presId="urn:microsoft.com/office/officeart/2005/8/layout/orgChart1"/>
    <dgm:cxn modelId="{BCCBB79E-0028-4459-85EB-60A9066AC2BC}" type="presParOf" srcId="{9B721293-13E7-4BB2-A83E-4D2F3A00D5E8}" destId="{005A03FF-D61E-45C5-B3AA-BA1FF88C5DA9}" srcOrd="1" destOrd="0" presId="urn:microsoft.com/office/officeart/2005/8/layout/orgChart1"/>
    <dgm:cxn modelId="{82D851F0-BE43-455D-819D-1CEBCC183408}" type="presParOf" srcId="{005A03FF-D61E-45C5-B3AA-BA1FF88C5DA9}" destId="{436F2EE3-85FB-40B1-9688-BECE07E9A6D5}" srcOrd="0" destOrd="0" presId="urn:microsoft.com/office/officeart/2005/8/layout/orgChart1"/>
    <dgm:cxn modelId="{695C87E5-F989-433C-A168-FEAEDADF3F93}" type="presParOf" srcId="{436F2EE3-85FB-40B1-9688-BECE07E9A6D5}" destId="{9680A287-A6B1-4C0F-9606-3A034EDF5A6E}" srcOrd="0" destOrd="0" presId="urn:microsoft.com/office/officeart/2005/8/layout/orgChart1"/>
    <dgm:cxn modelId="{A2E5B0BA-15AF-4B0A-8713-6773827D198F}" type="presParOf" srcId="{436F2EE3-85FB-40B1-9688-BECE07E9A6D5}" destId="{CA190B12-775C-46CC-A2D8-A6DC62D74458}" srcOrd="1" destOrd="0" presId="urn:microsoft.com/office/officeart/2005/8/layout/orgChart1"/>
    <dgm:cxn modelId="{26428629-98AF-4EAF-90EF-7A41AF021B38}" type="presParOf" srcId="{005A03FF-D61E-45C5-B3AA-BA1FF88C5DA9}" destId="{6CF531D6-77F8-49BF-B888-FFEB65AF8F15}" srcOrd="1" destOrd="0" presId="urn:microsoft.com/office/officeart/2005/8/layout/orgChart1"/>
    <dgm:cxn modelId="{AE067BF6-534F-42C2-B906-D52CD4AF00D1}" type="presParOf" srcId="{005A03FF-D61E-45C5-B3AA-BA1FF88C5DA9}" destId="{9FD05C6C-6F4D-41CB-BFDB-18F8E3ED31CF}" srcOrd="2" destOrd="0" presId="urn:microsoft.com/office/officeart/2005/8/layout/orgChart1"/>
    <dgm:cxn modelId="{55D85AC5-2241-4D4F-B8A8-B86CCA55566F}" type="presParOf" srcId="{301AE131-7237-4B55-8FCF-6425247228AD}" destId="{3F11F2DA-0653-4E55-8A69-9147ADCF5DB8}" srcOrd="2" destOrd="0" presId="urn:microsoft.com/office/officeart/2005/8/layout/orgChart1"/>
    <dgm:cxn modelId="{BC9FAC6D-226C-48B7-8304-7BB6AEA29B20}" type="presParOf" srcId="{4FABB87D-07E1-4431-9A97-0548A39A8C85}" destId="{D4BE582B-FDBA-4A35-BA40-F0D3C42F7F76}" srcOrd="2" destOrd="0" presId="urn:microsoft.com/office/officeart/2005/8/layout/orgChart1"/>
    <dgm:cxn modelId="{57A70834-E12B-4157-9395-792B0540B6BE}" type="presParOf" srcId="{4FABB87D-07E1-4431-9A97-0548A39A8C85}" destId="{E11E6C57-B68B-4DFE-BFBA-C3C0B34F039C}" srcOrd="3" destOrd="0" presId="urn:microsoft.com/office/officeart/2005/8/layout/orgChart1"/>
    <dgm:cxn modelId="{67181608-D7D0-4477-9077-A83635DF560D}" type="presParOf" srcId="{E11E6C57-B68B-4DFE-BFBA-C3C0B34F039C}" destId="{C7B0CB07-8C7F-4089-8D1B-C3E3EBE36628}" srcOrd="0" destOrd="0" presId="urn:microsoft.com/office/officeart/2005/8/layout/orgChart1"/>
    <dgm:cxn modelId="{A53F07B8-E8B6-4EB3-B849-67C023030E7A}" type="presParOf" srcId="{C7B0CB07-8C7F-4089-8D1B-C3E3EBE36628}" destId="{6F76B469-C254-4301-A885-1FFF3F59262B}" srcOrd="0" destOrd="0" presId="urn:microsoft.com/office/officeart/2005/8/layout/orgChart1"/>
    <dgm:cxn modelId="{C3A2615F-F519-4D89-B25B-40BC3C8350AB}" type="presParOf" srcId="{C7B0CB07-8C7F-4089-8D1B-C3E3EBE36628}" destId="{C41A5ABF-568E-4CF4-8B28-B964712327D5}" srcOrd="1" destOrd="0" presId="urn:microsoft.com/office/officeart/2005/8/layout/orgChart1"/>
    <dgm:cxn modelId="{F8073FA8-05ED-426E-959D-061C523C0FD1}" type="presParOf" srcId="{E11E6C57-B68B-4DFE-BFBA-C3C0B34F039C}" destId="{7EEC85F6-F2DA-417A-BAB7-47D6A6B3DE90}" srcOrd="1" destOrd="0" presId="urn:microsoft.com/office/officeart/2005/8/layout/orgChart1"/>
    <dgm:cxn modelId="{3CA47A92-AE6D-4B6A-B10D-EA4570F8E7C2}" type="presParOf" srcId="{7EEC85F6-F2DA-417A-BAB7-47D6A6B3DE90}" destId="{F0584B72-CB8E-4ABF-8DEF-A51E153A0531}" srcOrd="0" destOrd="0" presId="urn:microsoft.com/office/officeart/2005/8/layout/orgChart1"/>
    <dgm:cxn modelId="{AEE13012-8157-4398-BF62-C4D3671C0FF1}" type="presParOf" srcId="{7EEC85F6-F2DA-417A-BAB7-47D6A6B3DE90}" destId="{DC60A93C-4396-49FC-B8AB-9D468F064725}" srcOrd="1" destOrd="0" presId="urn:microsoft.com/office/officeart/2005/8/layout/orgChart1"/>
    <dgm:cxn modelId="{350E43EE-6DBE-4ACC-B3E1-85C5DE4B4BC2}" type="presParOf" srcId="{DC60A93C-4396-49FC-B8AB-9D468F064725}" destId="{FAC5507D-F3A5-4778-A856-8682E1AC4B16}" srcOrd="0" destOrd="0" presId="urn:microsoft.com/office/officeart/2005/8/layout/orgChart1"/>
    <dgm:cxn modelId="{1F68E673-9517-4B33-91E8-315FBD30400F}" type="presParOf" srcId="{FAC5507D-F3A5-4778-A856-8682E1AC4B16}" destId="{0B282C80-73CB-44B0-B96E-68EE44BA1CC8}" srcOrd="0" destOrd="0" presId="urn:microsoft.com/office/officeart/2005/8/layout/orgChart1"/>
    <dgm:cxn modelId="{39BB8FF9-B83E-4A7E-8998-1F4156E70F76}" type="presParOf" srcId="{FAC5507D-F3A5-4778-A856-8682E1AC4B16}" destId="{4AE5A22A-31CD-478F-ADE6-F0A21ED51644}" srcOrd="1" destOrd="0" presId="urn:microsoft.com/office/officeart/2005/8/layout/orgChart1"/>
    <dgm:cxn modelId="{FA05BA52-6A78-45D1-BEE4-A10DE5B8D194}" type="presParOf" srcId="{DC60A93C-4396-49FC-B8AB-9D468F064725}" destId="{FCAA81AE-5D16-4565-8BEE-9537CA672619}" srcOrd="1" destOrd="0" presId="urn:microsoft.com/office/officeart/2005/8/layout/orgChart1"/>
    <dgm:cxn modelId="{0BF86F11-564B-47AF-AC7E-992009A8377F}" type="presParOf" srcId="{DC60A93C-4396-49FC-B8AB-9D468F064725}" destId="{895EB436-65E5-4B63-A5B3-2096D8BC8CE6}" srcOrd="2" destOrd="0" presId="urn:microsoft.com/office/officeart/2005/8/layout/orgChart1"/>
    <dgm:cxn modelId="{7AAC2BE7-6664-449C-BE2F-53B26B37E7F8}" type="presParOf" srcId="{E11E6C57-B68B-4DFE-BFBA-C3C0B34F039C}" destId="{A30980F1-5AB4-4B14-BC3A-957EA959FC8E}" srcOrd="2" destOrd="0" presId="urn:microsoft.com/office/officeart/2005/8/layout/orgChart1"/>
    <dgm:cxn modelId="{EA3338F9-FF7E-4781-9CA5-AD178E1D4BA3}" type="presParOf" srcId="{4FABB87D-07E1-4431-9A97-0548A39A8C85}" destId="{41CB9449-F9BA-4913-9EBE-2E84DFEA620B}" srcOrd="4" destOrd="0" presId="urn:microsoft.com/office/officeart/2005/8/layout/orgChart1"/>
    <dgm:cxn modelId="{5EFB8EFB-E545-4AE7-B0B9-D495B3EBA3E6}" type="presParOf" srcId="{4FABB87D-07E1-4431-9A97-0548A39A8C85}" destId="{7B51B13C-DD6D-46E0-BBF3-E56AF1F71B9B}" srcOrd="5" destOrd="0" presId="urn:microsoft.com/office/officeart/2005/8/layout/orgChart1"/>
    <dgm:cxn modelId="{44748870-69BC-4668-9B74-B5D0994F4F97}" type="presParOf" srcId="{7B51B13C-DD6D-46E0-BBF3-E56AF1F71B9B}" destId="{CD7E3735-A1F1-43BF-980D-9E85489278DC}" srcOrd="0" destOrd="0" presId="urn:microsoft.com/office/officeart/2005/8/layout/orgChart1"/>
    <dgm:cxn modelId="{0894AFA5-53AF-4B4C-8ABA-895411CD1C7D}" type="presParOf" srcId="{CD7E3735-A1F1-43BF-980D-9E85489278DC}" destId="{77491010-9CB0-4B27-9CEF-DF82DE673ECE}" srcOrd="0" destOrd="0" presId="urn:microsoft.com/office/officeart/2005/8/layout/orgChart1"/>
    <dgm:cxn modelId="{1821F922-B4F7-4473-8A96-A0239867B85A}" type="presParOf" srcId="{CD7E3735-A1F1-43BF-980D-9E85489278DC}" destId="{DC965835-300A-4ADD-9668-DD40B8BB7B54}" srcOrd="1" destOrd="0" presId="urn:microsoft.com/office/officeart/2005/8/layout/orgChart1"/>
    <dgm:cxn modelId="{9E37E99F-11FD-4ACC-A6BE-BEF41C9E4054}" type="presParOf" srcId="{7B51B13C-DD6D-46E0-BBF3-E56AF1F71B9B}" destId="{64F7BF58-584E-4656-BA3C-E86CF73C7BC7}" srcOrd="1" destOrd="0" presId="urn:microsoft.com/office/officeart/2005/8/layout/orgChart1"/>
    <dgm:cxn modelId="{5152C245-2A2A-405F-9323-A6042D88304B}" type="presParOf" srcId="{64F7BF58-584E-4656-BA3C-E86CF73C7BC7}" destId="{EAB467CF-EEA3-4C5C-9C12-736C87E161BC}" srcOrd="0" destOrd="0" presId="urn:microsoft.com/office/officeart/2005/8/layout/orgChart1"/>
    <dgm:cxn modelId="{13181BBF-9015-4D73-B0F1-B4634E655E57}" type="presParOf" srcId="{64F7BF58-584E-4656-BA3C-E86CF73C7BC7}" destId="{EE200E77-EAF3-49DD-B62F-41CD05BE4DB5}" srcOrd="1" destOrd="0" presId="urn:microsoft.com/office/officeart/2005/8/layout/orgChart1"/>
    <dgm:cxn modelId="{AD25A55F-ADFE-4B2A-8C07-23001DEE6E2B}" type="presParOf" srcId="{EE200E77-EAF3-49DD-B62F-41CD05BE4DB5}" destId="{1D91BED8-F1D8-4E05-82DB-43B01E964EB6}" srcOrd="0" destOrd="0" presId="urn:microsoft.com/office/officeart/2005/8/layout/orgChart1"/>
    <dgm:cxn modelId="{C4442058-7C6C-4E95-A3B1-8B4E6AF9DFEE}" type="presParOf" srcId="{1D91BED8-F1D8-4E05-82DB-43B01E964EB6}" destId="{CD12BD85-ED7F-4FCD-8570-2F1AEF3C7804}" srcOrd="0" destOrd="0" presId="urn:microsoft.com/office/officeart/2005/8/layout/orgChart1"/>
    <dgm:cxn modelId="{7AC532CA-6328-4FF4-ADB5-94F3778C2F58}" type="presParOf" srcId="{1D91BED8-F1D8-4E05-82DB-43B01E964EB6}" destId="{2560D289-C322-49F7-AA34-5EC499BFD15B}" srcOrd="1" destOrd="0" presId="urn:microsoft.com/office/officeart/2005/8/layout/orgChart1"/>
    <dgm:cxn modelId="{0E9C9915-0A12-47B1-BD05-32BA0209F9E6}" type="presParOf" srcId="{EE200E77-EAF3-49DD-B62F-41CD05BE4DB5}" destId="{AE168885-5FBE-4F15-AD57-BC0B5BD2E9A3}" srcOrd="1" destOrd="0" presId="urn:microsoft.com/office/officeart/2005/8/layout/orgChart1"/>
    <dgm:cxn modelId="{78075AB7-2346-4257-B8A0-1A236DCC8E43}" type="presParOf" srcId="{EE200E77-EAF3-49DD-B62F-41CD05BE4DB5}" destId="{6363101E-F86B-45EF-9552-08899E190B7E}" srcOrd="2" destOrd="0" presId="urn:microsoft.com/office/officeart/2005/8/layout/orgChart1"/>
    <dgm:cxn modelId="{09472C21-313D-45FA-A233-CD7A4888E80B}" type="presParOf" srcId="{7B51B13C-DD6D-46E0-BBF3-E56AF1F71B9B}" destId="{1847BA03-197B-40A6-BC9C-AFEA3A37DB23}" srcOrd="2" destOrd="0" presId="urn:microsoft.com/office/officeart/2005/8/layout/orgChart1"/>
    <dgm:cxn modelId="{C27AA3B9-E157-4BA0-98BA-2175E7AFF1C9}" type="presParOf" srcId="{109B1FA2-0BAB-4B7A-8109-8B923691C9C4}" destId="{A9406C7E-DEA0-4BB6-B7F8-6525E3DE79D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B467CF-EEA3-4C5C-9C12-736C87E161BC}">
      <dsp:nvSpPr>
        <dsp:cNvPr id="0" name=""/>
        <dsp:cNvSpPr/>
      </dsp:nvSpPr>
      <dsp:spPr>
        <a:xfrm>
          <a:off x="3347769" y="2565917"/>
          <a:ext cx="199132" cy="610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671"/>
              </a:lnTo>
              <a:lnTo>
                <a:pt x="199132" y="6106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CB9449-F9BA-4913-9EBE-2E84DFEA620B}">
      <dsp:nvSpPr>
        <dsp:cNvPr id="0" name=""/>
        <dsp:cNvSpPr/>
      </dsp:nvSpPr>
      <dsp:spPr>
        <a:xfrm>
          <a:off x="2272456" y="1623359"/>
          <a:ext cx="1606331" cy="278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392"/>
              </a:lnTo>
              <a:lnTo>
                <a:pt x="1606331" y="139392"/>
              </a:lnTo>
              <a:lnTo>
                <a:pt x="1606331" y="2787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584B72-CB8E-4ABF-8DEF-A51E153A0531}">
      <dsp:nvSpPr>
        <dsp:cNvPr id="0" name=""/>
        <dsp:cNvSpPr/>
      </dsp:nvSpPr>
      <dsp:spPr>
        <a:xfrm>
          <a:off x="1741437" y="2565917"/>
          <a:ext cx="199132" cy="610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671"/>
              </a:lnTo>
              <a:lnTo>
                <a:pt x="199132" y="6106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BE582B-FDBA-4A35-BA40-F0D3C42F7F76}">
      <dsp:nvSpPr>
        <dsp:cNvPr id="0" name=""/>
        <dsp:cNvSpPr/>
      </dsp:nvSpPr>
      <dsp:spPr>
        <a:xfrm>
          <a:off x="2226736" y="1623359"/>
          <a:ext cx="91440" cy="2787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7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35DADD-EC5D-4FB3-8837-142A03CED3C2}">
      <dsp:nvSpPr>
        <dsp:cNvPr id="0" name=""/>
        <dsp:cNvSpPr/>
      </dsp:nvSpPr>
      <dsp:spPr>
        <a:xfrm>
          <a:off x="135106" y="2565917"/>
          <a:ext cx="199132" cy="610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671"/>
              </a:lnTo>
              <a:lnTo>
                <a:pt x="199132" y="6106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AEC3A0-10E0-4CEA-A033-F40F78F1EB1D}">
      <dsp:nvSpPr>
        <dsp:cNvPr id="0" name=""/>
        <dsp:cNvSpPr/>
      </dsp:nvSpPr>
      <dsp:spPr>
        <a:xfrm>
          <a:off x="666124" y="1623359"/>
          <a:ext cx="1606331" cy="278784"/>
        </a:xfrm>
        <a:custGeom>
          <a:avLst/>
          <a:gdLst/>
          <a:ahLst/>
          <a:cxnLst/>
          <a:rect l="0" t="0" r="0" b="0"/>
          <a:pathLst>
            <a:path>
              <a:moveTo>
                <a:pt x="1606331" y="0"/>
              </a:moveTo>
              <a:lnTo>
                <a:pt x="1606331" y="139392"/>
              </a:lnTo>
              <a:lnTo>
                <a:pt x="0" y="139392"/>
              </a:lnTo>
              <a:lnTo>
                <a:pt x="0" y="2787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0A447D-2BAB-4FF6-858B-2BB55A3E99E4}">
      <dsp:nvSpPr>
        <dsp:cNvPr id="0" name=""/>
        <dsp:cNvSpPr/>
      </dsp:nvSpPr>
      <dsp:spPr>
        <a:xfrm>
          <a:off x="1608683" y="959586"/>
          <a:ext cx="1327546" cy="6637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Data/content</a:t>
          </a:r>
          <a:endParaRPr lang="en-IN" sz="1800" kern="1200" dirty="0"/>
        </a:p>
      </dsp:txBody>
      <dsp:txXfrm>
        <a:off x="1608683" y="959586"/>
        <a:ext cx="1327546" cy="663773"/>
      </dsp:txXfrm>
    </dsp:sp>
    <dsp:sp modelId="{1B70982D-AEF7-47C8-8550-E0C53236DBE6}">
      <dsp:nvSpPr>
        <dsp:cNvPr id="0" name=""/>
        <dsp:cNvSpPr/>
      </dsp:nvSpPr>
      <dsp:spPr>
        <a:xfrm>
          <a:off x="2351" y="1902144"/>
          <a:ext cx="1327546" cy="6637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Text chunks</a:t>
          </a:r>
        </a:p>
      </dsp:txBody>
      <dsp:txXfrm>
        <a:off x="2351" y="1902144"/>
        <a:ext cx="1327546" cy="663773"/>
      </dsp:txXfrm>
    </dsp:sp>
    <dsp:sp modelId="{9680A287-A6B1-4C0F-9606-3A034EDF5A6E}">
      <dsp:nvSpPr>
        <dsp:cNvPr id="0" name=""/>
        <dsp:cNvSpPr/>
      </dsp:nvSpPr>
      <dsp:spPr>
        <a:xfrm>
          <a:off x="334238" y="2844702"/>
          <a:ext cx="1327546" cy="6637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Embedding </a:t>
          </a:r>
        </a:p>
      </dsp:txBody>
      <dsp:txXfrm>
        <a:off x="334238" y="2844702"/>
        <a:ext cx="1327546" cy="663773"/>
      </dsp:txXfrm>
    </dsp:sp>
    <dsp:sp modelId="{6F76B469-C254-4301-A885-1FFF3F59262B}">
      <dsp:nvSpPr>
        <dsp:cNvPr id="0" name=""/>
        <dsp:cNvSpPr/>
      </dsp:nvSpPr>
      <dsp:spPr>
        <a:xfrm>
          <a:off x="1608683" y="1902144"/>
          <a:ext cx="1327546" cy="6637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Text chunks  </a:t>
          </a:r>
        </a:p>
      </dsp:txBody>
      <dsp:txXfrm>
        <a:off x="1608683" y="1902144"/>
        <a:ext cx="1327546" cy="663773"/>
      </dsp:txXfrm>
    </dsp:sp>
    <dsp:sp modelId="{0B282C80-73CB-44B0-B96E-68EE44BA1CC8}">
      <dsp:nvSpPr>
        <dsp:cNvPr id="0" name=""/>
        <dsp:cNvSpPr/>
      </dsp:nvSpPr>
      <dsp:spPr>
        <a:xfrm>
          <a:off x="1940569" y="2844702"/>
          <a:ext cx="1327546" cy="6637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Embedding </a:t>
          </a:r>
        </a:p>
      </dsp:txBody>
      <dsp:txXfrm>
        <a:off x="1940569" y="2844702"/>
        <a:ext cx="1327546" cy="663773"/>
      </dsp:txXfrm>
    </dsp:sp>
    <dsp:sp modelId="{77491010-9CB0-4B27-9CEF-DF82DE673ECE}">
      <dsp:nvSpPr>
        <dsp:cNvPr id="0" name=""/>
        <dsp:cNvSpPr/>
      </dsp:nvSpPr>
      <dsp:spPr>
        <a:xfrm>
          <a:off x="3215014" y="1902144"/>
          <a:ext cx="1327546" cy="6637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Text chunks </a:t>
          </a:r>
        </a:p>
      </dsp:txBody>
      <dsp:txXfrm>
        <a:off x="3215014" y="1902144"/>
        <a:ext cx="1327546" cy="663773"/>
      </dsp:txXfrm>
    </dsp:sp>
    <dsp:sp modelId="{CD12BD85-ED7F-4FCD-8570-2F1AEF3C7804}">
      <dsp:nvSpPr>
        <dsp:cNvPr id="0" name=""/>
        <dsp:cNvSpPr/>
      </dsp:nvSpPr>
      <dsp:spPr>
        <a:xfrm>
          <a:off x="3546901" y="2844702"/>
          <a:ext cx="1327546" cy="6637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Embedding </a:t>
          </a:r>
        </a:p>
      </dsp:txBody>
      <dsp:txXfrm>
        <a:off x="3546901" y="2844702"/>
        <a:ext cx="1327546" cy="663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31DFB3-42E8-9540-92FB-4AE3F420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1"/>
            <a:ext cx="11158847" cy="5824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C1B90-0A14-7B4B-B05B-357A6A88291E}"/>
              </a:ext>
            </a:extLst>
          </p:cNvPr>
          <p:cNvCxnSpPr>
            <a:cxnSpLocks/>
          </p:cNvCxnSpPr>
          <p:nvPr userDrawn="1"/>
        </p:nvCxnSpPr>
        <p:spPr>
          <a:xfrm>
            <a:off x="1036261" y="4159793"/>
            <a:ext cx="10122586" cy="0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90097E88-8912-8A4F-9D00-BDA132434F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33153" y="4728131"/>
            <a:ext cx="7806047" cy="2811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8E2CE6-6A25-40B9-BD31-82C75073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3" y="1656344"/>
            <a:ext cx="7805737" cy="211346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1C010F4-E1E5-354F-9B4A-6253D3DC2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F7C8C0-EB32-3C44-930E-DE05403C543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85649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06473F2-000A-7C44-9048-A0C0D4B6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A0597E-7AE3-F242-9DDF-F678A5E11458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EAB7162A-656B-3447-976F-951853C325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49638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8B98E47-9A5A-E54C-A093-86D516AAD0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58199" y="2328554"/>
            <a:ext cx="4868860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274C5-9C2D-4A46-AEAE-9DBE1C41747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9017-8DD9-4B28-B0F1-E82FFB8C1DF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BFF08-A844-4449-9EC2-5B6B6C2D62A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75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476683E-62F2-7746-A136-3A729C70D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52691"/>
            <a:ext cx="307815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EF5BDE3-656A-414E-BE18-702CA738A9D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039099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EAADDF0-090D-2C4F-BE2D-160C2C55029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39760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E0EAFBC-DE77-7648-95EC-91DDA529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A16A97-402E-8040-9B48-1B6ED23ABC4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4BD319C-69C3-3D46-977C-F80FD35E3C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31731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F6FB95E-AD0D-3843-8241-AB907F5915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66252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C85BB87-C622-304F-9F58-8716188AA5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33114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6B0B5-56D6-429D-BC3A-5E501EDADA8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8DFE9-DB89-4EB9-9FB1-D484EC0C1B5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C09F4-4087-4A1E-B8B8-85A748DC901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80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80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D6FA74B-53F8-584F-85D3-47FB14D4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152369-C198-1E48-8F65-F6AC0534DFF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921E4-02B0-3748-9844-933F710058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21923"/>
            <a:ext cx="4876800" cy="3825952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3048678-0BD6-C448-8690-BD61FC6095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8400" y="2286000"/>
            <a:ext cx="4876800" cy="2746375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8134C-ADB9-4E1C-97DD-12E5DE2C775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0C24D-14BB-46C9-A4C2-DB15E4FB9B2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3D085-5F13-41E2-9C46-08E3E2846C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89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107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7107" y="2286003"/>
            <a:ext cx="4876800" cy="23327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6261560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8B57D363-927D-CE43-AD8A-2F5E6CC59E9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57107" y="4659581"/>
            <a:ext cx="4876800" cy="54303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2FDBC3-20E9-45B6-850D-2F34EA22D1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17A152-7FD0-42FA-9937-8667D4B751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87AABD-BCAB-4325-8510-954CAAD92A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4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7687ADE-BAA9-634F-96B8-ACF4EE9BD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286000"/>
            <a:ext cx="7810499" cy="29045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EC4E73-6A9F-2F46-89D1-559CE56C12BE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88BFD865-74BB-5B40-8DA8-7D7B921A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A4B708A-874B-4F75-A235-6908EB43FA8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1D589B3-67A1-4B39-9EEF-2FB7AB10EC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5D91E6B-55B5-4092-AD3B-F7E1FD0045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1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48768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4824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E1D3B9-B2D1-4927-BE44-8408FBD84C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447116-BCE7-456E-88B8-96ADC76E5F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3B6347-A35F-4216-9988-7393E598E1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16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808B2-C5CA-FE45-B556-461D856BF7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25CA9F-967F-1545-8E32-09F4DB0F04F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4475" y="1862667"/>
            <a:ext cx="10103049" cy="867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69DD4EBD-237B-7245-A9C2-A37674E2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77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A6D65B-10A2-D743-9FFA-D14B8696F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FCB9F5CF-0F1D-284B-B997-AC308FED47B9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951345" y="2286000"/>
            <a:ext cx="9145155" cy="31649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652B48-7CDD-5645-B29B-54727CA5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0F4C76-2690-7448-8D03-9692C2BB101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C09B5-CD25-4B65-9120-D8EBD79ABC8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281DE-BBF4-4AA1-B110-DC418232A01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9333A-6926-414D-9C9D-B62395A38A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65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855E5B9-5A63-2D46-8653-3FD1F538F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4453"/>
            <a:ext cx="11158847" cy="58248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3FB492B-801F-1741-BD1B-89F9C6BFF0E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028700" y="2423161"/>
            <a:ext cx="9067800" cy="22274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4545B3-0290-D848-BDB5-811BC52B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0096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709460-09E4-854A-889B-491A934DE40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F749A19-BE29-4599-ABBE-E7C61FF9EE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F30C11-6611-47E2-9CF7-8EE77F4CD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F710E8-4CE9-4D79-8121-DD559D321E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03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A99595-F780-594B-8C36-E4E5AF5E1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AFB169-81B7-454B-BE19-407333C86F3B}"/>
              </a:ext>
            </a:extLst>
          </p:cNvPr>
          <p:cNvCxnSpPr>
            <a:cxnSpLocks/>
          </p:cNvCxnSpPr>
          <p:nvPr userDrawn="1"/>
        </p:nvCxnSpPr>
        <p:spPr>
          <a:xfrm>
            <a:off x="2184935" y="1874704"/>
            <a:ext cx="897391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04344"/>
            <a:ext cx="7810500" cy="2989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06611-233D-45FA-A146-AB9D4F4A7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525" y="978781"/>
            <a:ext cx="1589372" cy="1325563"/>
          </a:xfrm>
          <a:prstGeom prst="rect">
            <a:avLst/>
          </a:prstGeom>
        </p:spPr>
        <p:txBody>
          <a:bodyPr/>
          <a:lstStyle>
            <a:lvl1pPr>
              <a:defRPr sz="20000"/>
            </a:lvl1pPr>
          </a:lstStyle>
          <a:p>
            <a:r>
              <a:rPr lang="en-US" dirty="0"/>
              <a:t>“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887C6-2D97-4388-AA65-CEEA6591BFB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84EFA-1D77-40D3-B5AC-6652DC26F0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3CA07C-1BC2-4B16-8557-27C373CFCE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44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AD8BFA-14F6-F54A-AB64-29F9F7616A7D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4640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9E731-6B9B-024E-9360-F9F34CC66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4313437"/>
            <a:ext cx="1828800" cy="4012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FD3D9C96-2F42-E545-BD97-AC8568E2F4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87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92AA37C-BA0F-9C4F-B098-EDFE391C47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4600" y="4332486"/>
            <a:ext cx="1828800" cy="4012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EEAAAC92-F1DA-6847-8D56-1ACCD5E3B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846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F4E4153D-E2B3-7D4A-8D92-FF6597B2FB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31512" y="431343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D6B703A-5BF6-744F-A3D3-C65E3F8B3B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31512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82A9FE5-981A-B340-B8F8-D2DB83C196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96400" y="433248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594B2391-B4C8-5542-8285-39BAD874EC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96400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25">
            <a:extLst>
              <a:ext uri="{FF2B5EF4-FFF2-40B4-BE49-F238E27FC236}">
                <a16:creationId xmlns:a16="http://schemas.microsoft.com/office/drawing/2014/main" id="{A2D87BC1-884E-CD4E-BABF-B7AF4DF786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287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DB0763B3-E65F-8A47-AA7C-C9A56C506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7846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Picture Placeholder 25">
            <a:extLst>
              <a:ext uri="{FF2B5EF4-FFF2-40B4-BE49-F238E27FC236}">
                <a16:creationId xmlns:a16="http://schemas.microsoft.com/office/drawing/2014/main" id="{1E0F47CF-6DE7-F745-B9D8-55421009AF4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405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25">
            <a:extLst>
              <a:ext uri="{FF2B5EF4-FFF2-40B4-BE49-F238E27FC236}">
                <a16:creationId xmlns:a16="http://schemas.microsoft.com/office/drawing/2014/main" id="{B4621956-6AB4-E346-8900-9AE2A51ADBC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96400" y="2314278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B64062A-6292-0441-95CB-9A91F49D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3883EC-FACE-4093-9976-8B0D4C8BEBC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611EE2-9C8D-405E-9ABF-8EFD1E1D6BB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E126EB-13BB-4830-A999-3778C11747A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63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 userDrawn="1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8" orient="horz" pos="3072" userDrawn="1">
          <p15:clr>
            <a:srgbClr val="FBAE40"/>
          </p15:clr>
        </p15:guide>
        <p15:guide id="13" pos="6384" userDrawn="1">
          <p15:clr>
            <a:srgbClr val="FBAE40"/>
          </p15:clr>
        </p15:guide>
        <p15:guide id="14" orient="horz" pos="32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A116A2E3-682D-BD4F-9FC9-4546B0C9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64AC08-85A6-6F44-88B4-3FAE91B70C1B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056DE-470B-C64D-99AE-5039A021EC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4ADA9C53-0DC4-4D43-B80C-9B0A9E0EBD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672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F8E68047-DF25-AB45-A0F0-F4DFE23516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6672" y="3336211"/>
            <a:ext cx="2286000" cy="249099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61DB1B27-14E7-1549-BDAA-6DD31A1B1F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39200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69D66743-22F2-C84F-9FD2-F350766D6C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39200" y="3331030"/>
            <a:ext cx="2286000" cy="2466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A38EF55-8739-4A40-A228-67296EA938B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74144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268DC74C-B0F9-2649-BEC3-BBA0BD73765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57921" y="3331029"/>
            <a:ext cx="2286000" cy="24665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1422B-E6C5-43B2-9F2B-DECEB381214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8377" y="3331029"/>
            <a:ext cx="2286000" cy="2466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81DA9-1713-43A7-A2CF-A9525B11AF43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6A8F0-5D79-4C8A-9966-308409EB26B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5BAE5-43DA-49F0-89E6-66D549C5238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56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14" pos="1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79F22C8-3EAB-425F-ADBA-3A162D820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30818" y="6292334"/>
            <a:ext cx="1522982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C4B4F87-0B31-4EDA-8270-4233B0D8F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180" y="6294120"/>
            <a:ext cx="146278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5EC255-976A-48BF-A8A0-1ECEBDFBB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3500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74" r:id="rId2"/>
    <p:sldLayoutId id="2147483673" r:id="rId3"/>
    <p:sldLayoutId id="2147483671" r:id="rId4"/>
    <p:sldLayoutId id="2147483678" r:id="rId5"/>
    <p:sldLayoutId id="2147483676" r:id="rId6"/>
    <p:sldLayoutId id="2147483677" r:id="rId7"/>
    <p:sldLayoutId id="2147483660" r:id="rId8"/>
    <p:sldLayoutId id="2147483675" r:id="rId9"/>
    <p:sldLayoutId id="2147483679" r:id="rId10"/>
    <p:sldLayoutId id="2147483680" r:id="rId11"/>
    <p:sldLayoutId id="2147483681" r:id="rId12"/>
    <p:sldLayoutId id="214748368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7008" userDrawn="1">
          <p15:clr>
            <a:srgbClr val="F26B43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24" userDrawn="1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orient="horz" pos="624" userDrawn="1">
          <p15:clr>
            <a:srgbClr val="F26B43"/>
          </p15:clr>
        </p15:guide>
        <p15:guide id="18" orient="horz" pos="3672" userDrawn="1">
          <p15:clr>
            <a:srgbClr val="F26B43"/>
          </p15:clr>
        </p15:guide>
        <p15:guide id="19" pos="3984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C99CF7C-AFAB-48F1-8FC3-CCCE9898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04240"/>
            <a:ext cx="4876800" cy="924560"/>
          </a:xfrm>
        </p:spPr>
        <p:txBody>
          <a:bodyPr anchor="b">
            <a:normAutofit/>
          </a:bodyPr>
          <a:lstStyle/>
          <a:p>
            <a:r>
              <a:rPr lang="en-US" sz="5400" dirty="0" err="1"/>
              <a:t>HBotix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CC17-4660-124A-8996-54F15FD16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143759"/>
            <a:ext cx="4876800" cy="1485899"/>
          </a:xfrm>
        </p:spPr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sz="3200" dirty="0"/>
              <a:t>A Medical Assistant</a:t>
            </a:r>
          </a:p>
        </p:txBody>
      </p:sp>
      <p:pic>
        <p:nvPicPr>
          <p:cNvPr id="4" name="Picture 3" descr="A robot wearing a white coat and headphones&#10;&#10;Description automatically generated">
            <a:extLst>
              <a:ext uri="{FF2B5EF4-FFF2-40B4-BE49-F238E27FC236}">
                <a16:creationId xmlns:a16="http://schemas.microsoft.com/office/drawing/2014/main" id="{9343FF1E-F699-8B48-F56F-B05946C61D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4824" y="990600"/>
            <a:ext cx="4837176" cy="4837176"/>
          </a:xfrm>
          <a:prstGeom prst="rect">
            <a:avLst/>
          </a:prstGeom>
          <a:noFill/>
        </p:spPr>
      </p:pic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F5D97069-6E22-4DF2-9208-62F70C6611D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964F9907-4FD2-19F3-203D-BAC0AD6851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087DFCF3-E522-BFC4-0A98-36B1265551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pPr>
              <a:spcAft>
                <a:spcPts val="600"/>
              </a:spcAft>
            </a:pPr>
            <a:fld id="{7782931A-7D25-4B4B-9464-57AE418934A3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7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9BF9-BE3A-8444-BD4C-97AF8ABB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7664B-4754-7F4E-ADCF-6AF2664992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21923"/>
            <a:ext cx="10096500" cy="3825952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 sz="2400" dirty="0">
                <a:latin typeface="Söhne"/>
              </a:rPr>
              <a:t>T</a:t>
            </a:r>
            <a:r>
              <a:rPr lang="en-US" sz="2400" b="0" i="0" dirty="0">
                <a:effectLst/>
                <a:latin typeface="Söhne"/>
              </a:rPr>
              <a:t>he development of H-</a:t>
            </a:r>
            <a:r>
              <a:rPr lang="en-US" sz="2400" b="0" i="0" dirty="0" err="1">
                <a:effectLst/>
                <a:latin typeface="Söhne"/>
              </a:rPr>
              <a:t>Botix</a:t>
            </a:r>
            <a:r>
              <a:rPr lang="en-US" sz="2400" b="0" i="0" dirty="0">
                <a:effectLst/>
                <a:latin typeface="Söhne"/>
              </a:rPr>
              <a:t> marks a significant advancement in healthcare technology, leveraging various open-source tools like </a:t>
            </a:r>
            <a:r>
              <a:rPr lang="en-US" sz="2400" b="0" i="0" dirty="0" err="1">
                <a:effectLst/>
                <a:latin typeface="Söhne"/>
              </a:rPr>
              <a:t>chainlit</a:t>
            </a:r>
            <a:r>
              <a:rPr lang="en-US" sz="2400" b="0" i="0" dirty="0">
                <a:effectLst/>
                <a:latin typeface="Söhne"/>
              </a:rPr>
              <a:t> for UI and Llama-2 for backend functionalities. By embracing open-source principles, H-</a:t>
            </a:r>
            <a:r>
              <a:rPr lang="en-US" sz="2400" b="0" i="0" dirty="0" err="1">
                <a:effectLst/>
                <a:latin typeface="Söhne"/>
              </a:rPr>
              <a:t>Botix</a:t>
            </a:r>
            <a:r>
              <a:rPr lang="en-US" sz="2400" b="0" i="0" dirty="0">
                <a:effectLst/>
                <a:latin typeface="Söhne"/>
              </a:rPr>
              <a:t> offers accessible and reliable information about diseases, promoting transparency, collaboration, and innovation in healthcare. </a:t>
            </a: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2D30E-08D1-F34C-AC54-52AB788603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8400" y="4714240"/>
            <a:ext cx="4876800" cy="318135"/>
          </a:xfrm>
        </p:spPr>
        <p:txBody>
          <a:bodyPr/>
          <a:lstStyle/>
          <a:p>
            <a:endParaRPr lang="en-US" dirty="0">
              <a:solidFill>
                <a:srgbClr val="ECECEC"/>
              </a:solidFill>
              <a:latin typeface="Söhne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74868-91C9-40B6-8069-D320F26E51F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B588C-90A8-4A3F-AE4F-BB5E476D20B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054C5-D38D-4250-8FB9-1381546143D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92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7CE19-F795-8240-B223-A5CA7C9DE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44590"/>
            <a:ext cx="4868860" cy="1942138"/>
          </a:xfrm>
        </p:spPr>
        <p:txBody>
          <a:bodyPr lIns="0" tIns="0" rIns="0" bIns="0" anchor="t" anchorCtr="0">
            <a:normAutofit/>
          </a:bodyPr>
          <a:lstStyle/>
          <a:p>
            <a:br>
              <a:rPr lang="en-US" sz="1500" b="1" i="0" kern="1200">
                <a:effectLst/>
                <a:latin typeface="+mn-lt"/>
                <a:ea typeface="+mn-ea"/>
                <a:cs typeface="+mn-cs"/>
              </a:rPr>
            </a:br>
            <a:r>
              <a:rPr lang="en-US" sz="1500" b="1" i="0" kern="1200">
                <a:effectLst/>
                <a:latin typeface="+mn-lt"/>
                <a:ea typeface="+mn-ea"/>
                <a:cs typeface="+mn-cs"/>
              </a:rPr>
              <a:t>Thank You for Your Attention!</a:t>
            </a:r>
            <a:endParaRPr lang="en-US" sz="1500" b="0" i="0" kern="1200">
              <a:effectLst/>
              <a:latin typeface="+mn-lt"/>
              <a:ea typeface="+mn-ea"/>
              <a:cs typeface="+mn-cs"/>
            </a:endParaRPr>
          </a:p>
          <a:p>
            <a:r>
              <a:rPr lang="en-US" sz="1500" b="0" i="0" kern="1200">
                <a:effectLst/>
                <a:latin typeface="+mn-lt"/>
                <a:ea typeface="+mn-ea"/>
                <a:cs typeface="+mn-cs"/>
              </a:rPr>
              <a:t>Your support fuels our commitment to advancing healthcare through technology.</a:t>
            </a:r>
            <a:br>
              <a:rPr lang="en-US" sz="1500" b="0" i="0" kern="1200">
                <a:effectLst/>
                <a:latin typeface="+mn-lt"/>
                <a:ea typeface="+mn-ea"/>
                <a:cs typeface="+mn-cs"/>
              </a:rPr>
            </a:br>
            <a:br>
              <a:rPr lang="en-US" sz="1500" b="0" i="0" kern="1200">
                <a:effectLst/>
                <a:latin typeface="+mn-lt"/>
                <a:ea typeface="+mn-ea"/>
                <a:cs typeface="+mn-cs"/>
              </a:rPr>
            </a:br>
            <a:br>
              <a:rPr lang="en-US" sz="1500" b="0" i="0" kern="1200">
                <a:effectLst/>
                <a:latin typeface="+mn-lt"/>
                <a:ea typeface="+mn-ea"/>
                <a:cs typeface="+mn-cs"/>
              </a:rPr>
            </a:br>
            <a:r>
              <a:rPr lang="en-US" sz="1500" b="0" i="0" kern="1200">
                <a:effectLst/>
                <a:latin typeface="+mn-lt"/>
                <a:ea typeface="+mn-ea"/>
                <a:cs typeface="+mn-cs"/>
              </a:rPr>
              <a:t>Together, let's shape the future of healthcare with innovation and collaboration.</a:t>
            </a:r>
          </a:p>
          <a:p>
            <a:endParaRPr lang="en-US" sz="1500" kern="1200">
              <a:latin typeface="+mn-lt"/>
              <a:ea typeface="+mn-ea"/>
              <a:cs typeface="+mn-cs"/>
            </a:endParaRPr>
          </a:p>
        </p:txBody>
      </p:sp>
      <p:pic>
        <p:nvPicPr>
          <p:cNvPr id="15" name="Picture Placeholder 14" descr="A robot wearing a white coat and headphones&#10;&#10;Description automatically generated">
            <a:extLst>
              <a:ext uri="{FF2B5EF4-FFF2-40B4-BE49-F238E27FC236}">
                <a16:creationId xmlns:a16="http://schemas.microsoft.com/office/drawing/2014/main" id="{430F6610-E6DC-D7EA-7FCF-A1246631E8D8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31" r="-1" b="39180"/>
          <a:stretch/>
        </p:blipFill>
        <p:spPr>
          <a:xfrm>
            <a:off x="6285649" y="2328554"/>
            <a:ext cx="4868860" cy="3269606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B67F85-B014-E54D-AC82-A789515E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</p:spPr>
        <p:txBody>
          <a:bodyPr lIns="0" tIns="0" rIns="0" bIns="0" anchor="b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E98C46-91D3-0463-473A-45F4591C3D67}"/>
              </a:ext>
            </a:extLst>
          </p:cNvPr>
          <p:cNvSpPr txBox="1"/>
          <p:nvPr/>
        </p:nvSpPr>
        <p:spPr>
          <a:xfrm>
            <a:off x="941616" y="2328554"/>
            <a:ext cx="4963884" cy="64528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HBotix-</a:t>
            </a:r>
            <a:r>
              <a:rPr lang="en-US" b="1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Healthcare-Based Opensource Tool for Interactive eXchange</a:t>
            </a:r>
            <a:endParaRPr lang="en-US" b="1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C72C569-FF6B-933E-1AE5-AC5E2E96B89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58199" y="2328554"/>
            <a:ext cx="4868860" cy="645284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Date Placeholder 6">
            <a:extLst>
              <a:ext uri="{FF2B5EF4-FFF2-40B4-BE49-F238E27FC236}">
                <a16:creationId xmlns:a16="http://schemas.microsoft.com/office/drawing/2014/main" id="{09A0A4D9-44F5-E525-44EB-306CF70B048B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24" name="Footer Placeholder 7">
            <a:extLst>
              <a:ext uri="{FF2B5EF4-FFF2-40B4-BE49-F238E27FC236}">
                <a16:creationId xmlns:a16="http://schemas.microsoft.com/office/drawing/2014/main" id="{9D277D1B-814E-FF64-0D49-38576246E62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0CAF6B-5914-4E2F-90A1-4B2D92D5ADC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493500" y="6292334"/>
            <a:ext cx="412750" cy="1828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782931A-7D25-4B4B-9464-57AE418934A3}" type="slidenum">
              <a:rPr lang="en-US" sz="600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600"/>
          </a:p>
        </p:txBody>
      </p:sp>
      <p:pic>
        <p:nvPicPr>
          <p:cNvPr id="16" name="Picture 15" descr="A robot wearing a white coat and headphones">
            <a:extLst>
              <a:ext uri="{FF2B5EF4-FFF2-40B4-BE49-F238E27FC236}">
                <a16:creationId xmlns:a16="http://schemas.microsoft.com/office/drawing/2014/main" id="{D3A0F43F-68FB-0FF8-2F5D-2EB76D3F74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7347" y="2286000"/>
            <a:ext cx="4837176" cy="33121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323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324FA0-0DB4-3942-B6B8-27D09C4F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name-TEAM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09607A-1079-0440-B136-F827E83999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b="1" dirty="0">
                <a:cs typeface="Calibri"/>
              </a:rPr>
              <a:t>MEMBERS</a:t>
            </a:r>
            <a:endParaRPr lang="en-US" dirty="0"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en-US" sz="2000" b="1" dirty="0">
                <a:cs typeface="Calibri"/>
              </a:rPr>
              <a:t>Akarsh J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cs typeface="Calibri"/>
              </a:rPr>
              <a:t>Akhil M Nair</a:t>
            </a:r>
          </a:p>
          <a:p>
            <a:pPr>
              <a:lnSpc>
                <a:spcPct val="110000"/>
              </a:lnSpc>
            </a:pPr>
            <a:r>
              <a:rPr lang="en-US" sz="2000" b="1" dirty="0" err="1">
                <a:cs typeface="Calibri"/>
              </a:rPr>
              <a:t>Ananthapadmanabhan</a:t>
            </a:r>
            <a:r>
              <a:rPr lang="en-US" sz="2000" b="1" dirty="0">
                <a:cs typeface="Calibri"/>
              </a:rPr>
              <a:t> R U</a:t>
            </a:r>
          </a:p>
          <a:p>
            <a:pPr>
              <a:lnSpc>
                <a:spcPct val="110000"/>
              </a:lnSpc>
            </a:pPr>
            <a:r>
              <a:rPr lang="en-US" sz="2000" b="1" dirty="0" err="1">
                <a:cs typeface="Calibri"/>
              </a:rPr>
              <a:t>Krishnendu</a:t>
            </a:r>
            <a:r>
              <a:rPr lang="en-US" sz="2000" b="1" dirty="0">
                <a:cs typeface="Calibri"/>
              </a:rPr>
              <a:t> K R</a:t>
            </a:r>
            <a:endParaRPr lang="en-US" sz="2000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B3FA8-4599-46DB-9C0B-749220AC23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1C65C-0714-4BCD-8550-1DD2C44FAD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7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10325100" cy="35686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In the era of digital healthcare, the development of intelligent chatbots has emerged as a promising solution to provide accessible and reliable information to individuals seeking medical guidance. In this project, we introduce “H-</a:t>
            </a:r>
            <a:r>
              <a:rPr lang="en-US" sz="24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Botix</a:t>
            </a:r>
            <a:r>
              <a:rPr lang="en-US" sz="24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", an innovative chatbot designed to offer comprehensive information about various diseases. Leveraging open-source technologies and toolchains, we have developed </a:t>
            </a:r>
            <a:r>
              <a:rPr lang="en-US" sz="24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MediBot</a:t>
            </a:r>
            <a:r>
              <a:rPr lang="en-US" sz="24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to serve as a user-friendly interface for  accessing vital healthcare information</a:t>
            </a: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.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43A906D-A85A-5A6B-F301-E977802F64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83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6408420" cy="645284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10325100" cy="35686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Accessing reliable medical guidance is challenging due to limited access to healthcare professionals, overwhelming online information, and complex medical terminology. Existing solutions often lack comprehensiveness, reliability, and user-friendly interfaces, leading to misinformation and delayed treatment. To address these challenges, we propose developing </a:t>
            </a:r>
            <a:r>
              <a:rPr lang="en-US" sz="24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MediBot</a:t>
            </a:r>
            <a:r>
              <a:rPr lang="en-US" sz="24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an AI-powered chatbot that provides personalized and trustworthy medical guidance in a user-friendly manner, empowering individuals to make informed decisions about their health.</a:t>
            </a: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.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515858" y="6292334"/>
            <a:ext cx="1522982" cy="1828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43A906D-A85A-5A6B-F301-E977802F64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992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91B00-2D81-3048-8AFF-1F5A3E8AA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9E950-ECF8-DB4D-B92A-ADA2E6031E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0" y="2328553"/>
            <a:ext cx="2286000" cy="3046087"/>
          </a:xfrm>
        </p:spPr>
        <p:txBody>
          <a:bodyPr/>
          <a:lstStyle/>
          <a:p>
            <a:r>
              <a:rPr lang="en-US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Comprehensive Disease Information: </a:t>
            </a: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Provide extensive and up-to-date information about various diseases, including symptoms, causes, treatments, and preventive measures</a:t>
            </a:r>
            <a:endParaRPr lang="en-US" b="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C4F8DA7-E886-004E-BF5C-57F758638C4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 flipV="1">
            <a:off x="968377" y="5798004"/>
            <a:ext cx="2286000" cy="3894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8B5779-5EE4-C240-81CC-9E79ABAC8D0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108960" y="2328553"/>
            <a:ext cx="2286000" cy="3046087"/>
          </a:xfrm>
        </p:spPr>
        <p:txBody>
          <a:bodyPr/>
          <a:lstStyle/>
          <a:p>
            <a:r>
              <a:rPr lang="en-US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Accessibility Through Open Source: </a:t>
            </a: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Utilize open-source technologies, such as  </a:t>
            </a:r>
            <a:r>
              <a:rPr lang="en-US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chainlit</a:t>
            </a: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for the user interface, to ensure accessibility and affordability</a:t>
            </a:r>
            <a:endParaRPr lang="en-US" b="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16523D7-988A-FE42-971D-2667A6578F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 flipV="1">
            <a:off x="3557921" y="5797566"/>
            <a:ext cx="2286000" cy="15582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93897E-AAA2-CB47-95FF-056B8E141BE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672" y="2328553"/>
            <a:ext cx="2286000" cy="3767447"/>
          </a:xfrm>
        </p:spPr>
        <p:txBody>
          <a:bodyPr/>
          <a:lstStyle/>
          <a:p>
            <a:pPr marL="0" indent="0" algn="l"/>
            <a:r>
              <a:rPr lang="en-US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User-Friendly Interface: </a:t>
            </a: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Create an intuitive and interactive user interface powered by open-source tools, ensuring a seamless experience for users to navigate and access disease information effectively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FEDAFE0-0841-4C49-9745-2C88B5FE85C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 flipV="1">
            <a:off x="6206672" y="5827202"/>
            <a:ext cx="2286000" cy="1874077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819DAE-3A0D-A34A-B7D3-A2FC746A68F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934632" y="2328553"/>
            <a:ext cx="2558868" cy="3963781"/>
          </a:xfrm>
        </p:spPr>
        <p:txBody>
          <a:bodyPr/>
          <a:lstStyle/>
          <a:p>
            <a:r>
              <a:rPr lang="en-US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Collaboration and Transparency: </a:t>
            </a: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Foster collaboration within the open-source community and maintain transparency in the development process, allowing for community contributions and feedback to improve </a:t>
            </a:r>
            <a:r>
              <a:rPr lang="en-US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Hbotix</a:t>
            </a: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effectiveness and usability</a:t>
            </a:r>
            <a:endParaRPr lang="en-US" b="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EEB083F-87FF-1B43-8027-6134F03DA93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 flipV="1">
            <a:off x="8839200" y="5797566"/>
            <a:ext cx="2286000" cy="128395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86B18-65CD-4C79-A97B-CFF6B4C5FEFB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3D890-4D0C-440B-A0D2-FE2E3B14F6BF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49A274E-39AC-4802-84BB-E5ABF0747E74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25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4A840E-9000-7441-BEB7-FFEE48A4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32118"/>
            <a:ext cx="7810500" cy="571562"/>
          </a:xfrm>
        </p:spPr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3419F-491F-7841-848A-9A87CA47152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5" y="1971040"/>
            <a:ext cx="10212893" cy="37693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Language - Python 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Pypdf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Langchain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Ctransformers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sentence_transformers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faiss_cpu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Chainlit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huggingface_hub</a:t>
            </a:r>
            <a:endParaRPr lang="en-US" dirty="0"/>
          </a:p>
          <a:p>
            <a:pPr marL="0" indent="0"/>
            <a:r>
              <a:rPr lang="en-US" dirty="0"/>
              <a:t>     Models - llama-2-7b-chat.ggmlv3.q8_0.bin, sentence-transformers/all-MiniLM-L6-v2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529241-5517-094D-8365-77164D736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V="1">
            <a:off x="1036641" y="6593840"/>
            <a:ext cx="4868860" cy="2641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49E377-69FC-6B46-BF8A-82373088B4B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 flipV="1">
            <a:off x="6258199" y="7772400"/>
            <a:ext cx="4868860" cy="4368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94149-777B-A542-AC15-9DF98E21D24F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85649" y="7122160"/>
            <a:ext cx="4868860" cy="18288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24FD0-A561-4F4E-B8B3-C2D2E29AC4B9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D1E5F-3782-4812-98F3-60BDB803DB7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07C02-54FF-4B71-8E0D-7F4BCFC6A69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8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FE7E9-13BD-A799-246A-7AC9D367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4159" y="999068"/>
            <a:ext cx="4519747" cy="645284"/>
          </a:xfrm>
        </p:spPr>
        <p:txBody>
          <a:bodyPr/>
          <a:lstStyle/>
          <a:p>
            <a:r>
              <a:rPr lang="en-IN" dirty="0"/>
              <a:t>Implementation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3D341B6-87B9-588F-7F84-6E30AB96379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41089255"/>
              </p:ext>
            </p:extLst>
          </p:nvPr>
        </p:nvGraphicFramePr>
        <p:xfrm>
          <a:off x="457200" y="-662189"/>
          <a:ext cx="4876800" cy="446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D10BCC7-A0A0-B8F7-4D9C-91375FBDBBC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20AD8A7-3B33-D738-F276-98E4343799F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8D148C-D388-0244-1056-3EA97A63C70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" name="Content Placeholder 29" descr="Alien Face with solid fill">
            <a:extLst>
              <a:ext uri="{FF2B5EF4-FFF2-40B4-BE49-F238E27FC236}">
                <a16:creationId xmlns:a16="http://schemas.microsoft.com/office/drawing/2014/main" id="{DCC2C180-A9EB-E8BC-6CE6-37FF65C30CA9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80438" y="7234238"/>
            <a:ext cx="228600" cy="228600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FA85AB9-37C7-7AF9-EEE1-7296AA7C92BA}"/>
              </a:ext>
            </a:extLst>
          </p:cNvPr>
          <p:cNvSpPr/>
          <p:nvPr/>
        </p:nvSpPr>
        <p:spPr>
          <a:xfrm>
            <a:off x="2418080" y="3429000"/>
            <a:ext cx="1381760" cy="614680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Build semantic index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5B42BD-A537-EAC0-8F5B-C9911C8E42BF}"/>
              </a:ext>
            </a:extLst>
          </p:cNvPr>
          <p:cNvSpPr/>
          <p:nvPr/>
        </p:nvSpPr>
        <p:spPr>
          <a:xfrm>
            <a:off x="2214880" y="4364676"/>
            <a:ext cx="1788160" cy="837936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Knowledge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20D398-38B7-CCA1-6584-9276C8CA4D4F}"/>
              </a:ext>
            </a:extLst>
          </p:cNvPr>
          <p:cNvSpPr/>
          <p:nvPr/>
        </p:nvSpPr>
        <p:spPr>
          <a:xfrm>
            <a:off x="6858002" y="2314030"/>
            <a:ext cx="1440178" cy="645284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Question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B4D711-32AF-88F5-1B2B-BC69A80B6084}"/>
              </a:ext>
            </a:extLst>
          </p:cNvPr>
          <p:cNvSpPr/>
          <p:nvPr/>
        </p:nvSpPr>
        <p:spPr>
          <a:xfrm>
            <a:off x="6446522" y="3483231"/>
            <a:ext cx="1440178" cy="645284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Question</a:t>
            </a:r>
          </a:p>
          <a:p>
            <a:pPr algn="ctr"/>
            <a:r>
              <a:rPr lang="en-IN" dirty="0"/>
              <a:t>embedding</a:t>
            </a:r>
          </a:p>
        </p:txBody>
      </p:sp>
      <p:sp>
        <p:nvSpPr>
          <p:cNvPr id="18" name="Content Placeholder 11">
            <a:extLst>
              <a:ext uri="{FF2B5EF4-FFF2-40B4-BE49-F238E27FC236}">
                <a16:creationId xmlns:a16="http://schemas.microsoft.com/office/drawing/2014/main" id="{BA681FFF-A02E-701F-D081-4D0756B0DCEB}"/>
              </a:ext>
            </a:extLst>
          </p:cNvPr>
          <p:cNvSpPr txBox="1">
            <a:spLocks/>
          </p:cNvSpPr>
          <p:nvPr/>
        </p:nvSpPr>
        <p:spPr>
          <a:xfrm>
            <a:off x="4814318" y="9154159"/>
            <a:ext cx="4876800" cy="229401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111D62-0699-909A-EEA0-8736C1384C27}"/>
              </a:ext>
            </a:extLst>
          </p:cNvPr>
          <p:cNvSpPr/>
          <p:nvPr/>
        </p:nvSpPr>
        <p:spPr>
          <a:xfrm>
            <a:off x="5003733" y="5403471"/>
            <a:ext cx="1440178" cy="6452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E98FD8-9F7C-447A-B104-0DFBB20E7227}"/>
              </a:ext>
            </a:extLst>
          </p:cNvPr>
          <p:cNvSpPr/>
          <p:nvPr/>
        </p:nvSpPr>
        <p:spPr>
          <a:xfrm>
            <a:off x="8538210" y="5184015"/>
            <a:ext cx="2078989" cy="837935"/>
          </a:xfrm>
          <a:prstGeom prst="rect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LLAMA-2</a:t>
            </a:r>
          </a:p>
        </p:txBody>
      </p:sp>
      <p:pic>
        <p:nvPicPr>
          <p:cNvPr id="32" name="Graphic 31" descr="Angel face with solid fill with solid fill">
            <a:extLst>
              <a:ext uri="{FF2B5EF4-FFF2-40B4-BE49-F238E27FC236}">
                <a16:creationId xmlns:a16="http://schemas.microsoft.com/office/drawing/2014/main" id="{A76FD4B8-C554-0B72-D7D1-4545DDE718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66658" y="2385993"/>
            <a:ext cx="914400" cy="91440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233B5D7-46D3-705B-81EB-618BED226DE1}"/>
              </a:ext>
            </a:extLst>
          </p:cNvPr>
          <p:cNvCxnSpPr/>
          <p:nvPr/>
        </p:nvCxnSpPr>
        <p:spPr>
          <a:xfrm>
            <a:off x="1656080" y="2824480"/>
            <a:ext cx="934720" cy="6045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4E8D15A-7A61-EB93-7DA3-0FACD66276B3}"/>
              </a:ext>
            </a:extLst>
          </p:cNvPr>
          <p:cNvCxnSpPr/>
          <p:nvPr/>
        </p:nvCxnSpPr>
        <p:spPr>
          <a:xfrm>
            <a:off x="3027680" y="2834640"/>
            <a:ext cx="0" cy="5943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0132754-7DEF-F3DA-D10F-D54C0CC08A29}"/>
              </a:ext>
            </a:extLst>
          </p:cNvPr>
          <p:cNvCxnSpPr/>
          <p:nvPr/>
        </p:nvCxnSpPr>
        <p:spPr>
          <a:xfrm flipH="1">
            <a:off x="3627120" y="2824480"/>
            <a:ext cx="751840" cy="6587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3F6C4C7-79DD-3F38-F10A-8411BE4223F0}"/>
              </a:ext>
            </a:extLst>
          </p:cNvPr>
          <p:cNvCxnSpPr/>
          <p:nvPr/>
        </p:nvCxnSpPr>
        <p:spPr>
          <a:xfrm>
            <a:off x="3434080" y="4043680"/>
            <a:ext cx="0" cy="320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BB17D17-50C3-54D3-D13E-DD41CBCC9878}"/>
              </a:ext>
            </a:extLst>
          </p:cNvPr>
          <p:cNvCxnSpPr/>
          <p:nvPr/>
        </p:nvCxnSpPr>
        <p:spPr>
          <a:xfrm>
            <a:off x="4003040" y="5008880"/>
            <a:ext cx="1087120" cy="5941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3A95DB5-B0D3-B57F-50F5-9BAE5208B069}"/>
              </a:ext>
            </a:extLst>
          </p:cNvPr>
          <p:cNvCxnSpPr/>
          <p:nvPr/>
        </p:nvCxnSpPr>
        <p:spPr>
          <a:xfrm flipV="1">
            <a:off x="4003040" y="4042034"/>
            <a:ext cx="2440871" cy="5807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C7A9B76-02D6-04FF-1DD7-72805542AEEF}"/>
              </a:ext>
            </a:extLst>
          </p:cNvPr>
          <p:cNvCxnSpPr>
            <a:endCxn id="17" idx="0"/>
          </p:cNvCxnSpPr>
          <p:nvPr/>
        </p:nvCxnSpPr>
        <p:spPr>
          <a:xfrm flipH="1">
            <a:off x="7166611" y="2959314"/>
            <a:ext cx="86107" cy="5239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3586367-B62B-E81B-079C-0F08CCED024A}"/>
              </a:ext>
            </a:extLst>
          </p:cNvPr>
          <p:cNvCxnSpPr>
            <a:endCxn id="20" idx="1"/>
          </p:cNvCxnSpPr>
          <p:nvPr/>
        </p:nvCxnSpPr>
        <p:spPr>
          <a:xfrm>
            <a:off x="6443911" y="5602982"/>
            <a:ext cx="209429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530B91C-35A9-32D6-0652-5DBE95FE7147}"/>
              </a:ext>
            </a:extLst>
          </p:cNvPr>
          <p:cNvCxnSpPr/>
          <p:nvPr/>
        </p:nvCxnSpPr>
        <p:spPr>
          <a:xfrm flipV="1">
            <a:off x="9760968" y="3483231"/>
            <a:ext cx="69850" cy="17007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F9910DD-AB0A-8242-DCFE-17B37105EC74}"/>
              </a:ext>
            </a:extLst>
          </p:cNvPr>
          <p:cNvCxnSpPr/>
          <p:nvPr/>
        </p:nvCxnSpPr>
        <p:spPr>
          <a:xfrm flipH="1" flipV="1">
            <a:off x="8580438" y="2680463"/>
            <a:ext cx="837882" cy="1541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61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4A840E-9000-7441-BEB7-FFEE48A4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32118"/>
            <a:ext cx="7810500" cy="5715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3419F-491F-7841-848A-9A87CA47152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5" y="5476240"/>
            <a:ext cx="10212893" cy="2641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529241-5517-094D-8365-77164D736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V="1">
            <a:off x="1036641" y="6593840"/>
            <a:ext cx="4868860" cy="2641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49E377-69FC-6B46-BF8A-82373088B4B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 flipV="1">
            <a:off x="6258199" y="7772400"/>
            <a:ext cx="4868860" cy="4368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Content Placeholder 10" descr="A screenshot of a computer">
            <a:extLst>
              <a:ext uri="{FF2B5EF4-FFF2-40B4-BE49-F238E27FC236}">
                <a16:creationId xmlns:a16="http://schemas.microsoft.com/office/drawing/2014/main" id="{931E2848-1F1F-F386-B350-AE93BE8AD32F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02" y="264160"/>
            <a:ext cx="11433838" cy="6431280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24FD0-A561-4F4E-B8B3-C2D2E29AC4B9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D1E5F-3782-4812-98F3-60BDB803DB7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07C02-54FF-4B71-8E0D-7F4BCFC6A69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68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6408420" cy="645284"/>
          </a:xfrm>
        </p:spPr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10325100" cy="35686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Recommendation of best doctors according to the 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Accept user feedback and suggestions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More efficient datasets to be integrated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515858" y="6292334"/>
            <a:ext cx="1522982" cy="1828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43A906D-A85A-5A6B-F301-E977802F64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582280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35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A_Win32_MW_JS_SL_v2.potx" id="{F3EA0D10-81D8-413D-A4CA-F5D1D5CC8037}" vid="{9BA86A48-81B4-441C-9F07-EEAF91A8FC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975AF8-B1C6-436B-A274-2C3ADC779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2F651C-E5DA-470F-A6A6-D70E9A5EBF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4273A0-A4DF-47AA-BF1F-8758123399CE}">
  <ds:schemaRefs>
    <ds:schemaRef ds:uri="http://www.w3.org/XML/1998/namespace"/>
    <ds:schemaRef ds:uri="71af3243-3dd4-4a8d-8c0d-dd76da1f02a5"/>
    <ds:schemaRef ds:uri="http://purl.org/dc/terms/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HBotix</Template>
  <TotalTime>0</TotalTime>
  <Words>459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Nova</vt:lpstr>
      <vt:lpstr>Calibri</vt:lpstr>
      <vt:lpstr>Söhne</vt:lpstr>
      <vt:lpstr>Wingdings</vt:lpstr>
      <vt:lpstr>Theme1</vt:lpstr>
      <vt:lpstr>HBotix </vt:lpstr>
      <vt:lpstr>Team name-TEAM</vt:lpstr>
      <vt:lpstr>Introduction</vt:lpstr>
      <vt:lpstr>Problem Statement</vt:lpstr>
      <vt:lpstr>Objectives</vt:lpstr>
      <vt:lpstr>Tools used</vt:lpstr>
      <vt:lpstr>Implementation</vt:lpstr>
      <vt:lpstr>PowerPoint Presentation</vt:lpstr>
      <vt:lpstr>Future Plans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HBotix </dc:title>
  <dc:creator>Akarsh J</dc:creator>
  <cp:lastModifiedBy>Akarsh J</cp:lastModifiedBy>
  <cp:revision>1</cp:revision>
  <dcterms:created xsi:type="dcterms:W3CDTF">2024-04-27T13:22:20Z</dcterms:created>
  <dcterms:modified xsi:type="dcterms:W3CDTF">2024-04-27T13:22:46Z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