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0" r:id="rId4"/>
    <p:sldId id="258" r:id="rId5"/>
    <p:sldId id="264" r:id="rId6"/>
    <p:sldId id="259" r:id="rId7"/>
    <p:sldId id="261" r:id="rId8"/>
    <p:sldId id="278" r:id="rId9"/>
    <p:sldId id="276" r:id="rId10"/>
    <p:sldId id="262" r:id="rId11"/>
    <p:sldId id="274" r:id="rId12"/>
    <p:sldId id="277" r:id="rId13"/>
    <p:sldId id="279" r:id="rId14"/>
    <p:sldId id="280" r:id="rId15"/>
    <p:sldId id="281" r:id="rId16"/>
    <p:sldId id="282"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12CCFB-781C-E42D-1219-4E53C9441856}" v="42" dt="2019-02-28T14:48:07.129"/>
    <p1510:client id="{2F0356CF-9077-7E80-487C-78D302C434A1}" v="4" dt="2019-02-28T19:02:41.8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74"/>
    <p:restoredTop sz="94671"/>
  </p:normalViewPr>
  <p:slideViewPr>
    <p:cSldViewPr snapToGrid="0">
      <p:cViewPr varScale="1">
        <p:scale>
          <a:sx n="89" d="100"/>
          <a:sy n="89" d="100"/>
        </p:scale>
        <p:origin x="18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ramanan, Srini (sv8nv)" userId="3c3f458b-0237-412f-906e-785a72ab37f6" providerId="ADAL" clId="{276B920A-70D2-E343-B246-E42358A2108E}"/>
    <pc:docChg chg="undo custSel addSld modSld">
      <pc:chgData name="Venkatramanan, Srini (sv8nv)" userId="3c3f458b-0237-412f-906e-785a72ab37f6" providerId="ADAL" clId="{276B920A-70D2-E343-B246-E42358A2108E}" dt="2019-02-28T22:01:47.522" v="598" actId="20577"/>
      <pc:docMkLst>
        <pc:docMk/>
      </pc:docMkLst>
      <pc:sldChg chg="addSp delSp modSp">
        <pc:chgData name="Venkatramanan, Srini (sv8nv)" userId="3c3f458b-0237-412f-906e-785a72ab37f6" providerId="ADAL" clId="{276B920A-70D2-E343-B246-E42358A2108E}" dt="2019-02-28T21:58:34.838" v="582" actId="1076"/>
        <pc:sldMkLst>
          <pc:docMk/>
          <pc:sldMk cId="650368844" sldId="256"/>
        </pc:sldMkLst>
        <pc:spChg chg="mod">
          <ac:chgData name="Venkatramanan, Srini (sv8nv)" userId="3c3f458b-0237-412f-906e-785a72ab37f6" providerId="ADAL" clId="{276B920A-70D2-E343-B246-E42358A2108E}" dt="2019-02-28T21:58:07.399" v="531" actId="1076"/>
          <ac:spMkLst>
            <pc:docMk/>
            <pc:sldMk cId="650368844" sldId="256"/>
            <ac:spMk id="2" creationId="{18CF06C2-8FB6-8947-A673-0224138D495C}"/>
          </ac:spMkLst>
        </pc:spChg>
        <pc:spChg chg="mod">
          <ac:chgData name="Venkatramanan, Srini (sv8nv)" userId="3c3f458b-0237-412f-906e-785a72ab37f6" providerId="ADAL" clId="{276B920A-70D2-E343-B246-E42358A2108E}" dt="2019-02-28T21:58:10.729" v="532" actId="1076"/>
          <ac:spMkLst>
            <pc:docMk/>
            <pc:sldMk cId="650368844" sldId="256"/>
            <ac:spMk id="3" creationId="{584C403B-E7B1-1B49-9F26-875A1DE84B46}"/>
          </ac:spMkLst>
        </pc:spChg>
        <pc:spChg chg="add del">
          <ac:chgData name="Venkatramanan, Srini (sv8nv)" userId="3c3f458b-0237-412f-906e-785a72ab37f6" providerId="ADAL" clId="{276B920A-70D2-E343-B246-E42358A2108E}" dt="2019-02-28T21:58:03.760" v="528" actId="478"/>
          <ac:spMkLst>
            <pc:docMk/>
            <pc:sldMk cId="650368844" sldId="256"/>
            <ac:spMk id="5" creationId="{AA358D19-1B52-0845-A916-43CBE632F602}"/>
          </ac:spMkLst>
        </pc:spChg>
        <pc:spChg chg="add del mod">
          <ac:chgData name="Venkatramanan, Srini (sv8nv)" userId="3c3f458b-0237-412f-906e-785a72ab37f6" providerId="ADAL" clId="{276B920A-70D2-E343-B246-E42358A2108E}" dt="2019-02-28T21:58:03.932" v="530"/>
          <ac:spMkLst>
            <pc:docMk/>
            <pc:sldMk cId="650368844" sldId="256"/>
            <ac:spMk id="6" creationId="{BC332DC4-DE7F-7844-9024-032A97CE9D9F}"/>
          </ac:spMkLst>
        </pc:spChg>
        <pc:spChg chg="add mod">
          <ac:chgData name="Venkatramanan, Srini (sv8nv)" userId="3c3f458b-0237-412f-906e-785a72ab37f6" providerId="ADAL" clId="{276B920A-70D2-E343-B246-E42358A2108E}" dt="2019-02-28T21:58:34.838" v="582" actId="1076"/>
          <ac:spMkLst>
            <pc:docMk/>
            <pc:sldMk cId="650368844" sldId="256"/>
            <ac:spMk id="7" creationId="{990CBF7E-3C0E-6840-8BF5-6D64D5596194}"/>
          </ac:spMkLst>
        </pc:spChg>
      </pc:sldChg>
      <pc:sldChg chg="addSp delSp modSp">
        <pc:chgData name="Venkatramanan, Srini (sv8nv)" userId="3c3f458b-0237-412f-906e-785a72ab37f6" providerId="ADAL" clId="{276B920A-70D2-E343-B246-E42358A2108E}" dt="2019-02-28T22:00:01.104" v="596"/>
        <pc:sldMkLst>
          <pc:docMk/>
          <pc:sldMk cId="2527301713" sldId="259"/>
        </pc:sldMkLst>
        <pc:spChg chg="mod">
          <ac:chgData name="Venkatramanan, Srini (sv8nv)" userId="3c3f458b-0237-412f-906e-785a72ab37f6" providerId="ADAL" clId="{276B920A-70D2-E343-B246-E42358A2108E}" dt="2019-02-28T16:05:16.346" v="115" actId="1076"/>
          <ac:spMkLst>
            <pc:docMk/>
            <pc:sldMk cId="2527301713" sldId="259"/>
            <ac:spMk id="11" creationId="{196992D1-2F34-CA4B-8710-1C14AAB57781}"/>
          </ac:spMkLst>
        </pc:spChg>
        <pc:spChg chg="mod">
          <ac:chgData name="Venkatramanan, Srini (sv8nv)" userId="3c3f458b-0237-412f-906e-785a72ab37f6" providerId="ADAL" clId="{276B920A-70D2-E343-B246-E42358A2108E}" dt="2019-02-28T16:05:13.871" v="114" actId="1076"/>
          <ac:spMkLst>
            <pc:docMk/>
            <pc:sldMk cId="2527301713" sldId="259"/>
            <ac:spMk id="12" creationId="{E4D28037-7E9D-DB47-812D-40FE145056A4}"/>
          </ac:spMkLst>
        </pc:spChg>
        <pc:spChg chg="mod">
          <ac:chgData name="Venkatramanan, Srini (sv8nv)" userId="3c3f458b-0237-412f-906e-785a72ab37f6" providerId="ADAL" clId="{276B920A-70D2-E343-B246-E42358A2108E}" dt="2019-02-28T16:05:10.935" v="113" actId="1076"/>
          <ac:spMkLst>
            <pc:docMk/>
            <pc:sldMk cId="2527301713" sldId="259"/>
            <ac:spMk id="13" creationId="{5AEBEABE-9888-4C47-87E6-54C08C7613A3}"/>
          </ac:spMkLst>
        </pc:spChg>
        <pc:spChg chg="mod">
          <ac:chgData name="Venkatramanan, Srini (sv8nv)" userId="3c3f458b-0237-412f-906e-785a72ab37f6" providerId="ADAL" clId="{276B920A-70D2-E343-B246-E42358A2108E}" dt="2019-02-28T16:05:06.356" v="112" actId="1076"/>
          <ac:spMkLst>
            <pc:docMk/>
            <pc:sldMk cId="2527301713" sldId="259"/>
            <ac:spMk id="17" creationId="{95430319-AC3E-DE47-A148-C99579F6D7C0}"/>
          </ac:spMkLst>
        </pc:spChg>
        <pc:spChg chg="mod">
          <ac:chgData name="Venkatramanan, Srini (sv8nv)" userId="3c3f458b-0237-412f-906e-785a72ab37f6" providerId="ADAL" clId="{276B920A-70D2-E343-B246-E42358A2108E}" dt="2019-02-28T16:05:02.903" v="111" actId="1076"/>
          <ac:spMkLst>
            <pc:docMk/>
            <pc:sldMk cId="2527301713" sldId="259"/>
            <ac:spMk id="18" creationId="{2BC49494-E4A9-6047-AD6E-371D16A66F24}"/>
          </ac:spMkLst>
        </pc:spChg>
        <pc:spChg chg="mod">
          <ac:chgData name="Venkatramanan, Srini (sv8nv)" userId="3c3f458b-0237-412f-906e-785a72ab37f6" providerId="ADAL" clId="{276B920A-70D2-E343-B246-E42358A2108E}" dt="2019-02-28T16:04:59.820" v="110" actId="1076"/>
          <ac:spMkLst>
            <pc:docMk/>
            <pc:sldMk cId="2527301713" sldId="259"/>
            <ac:spMk id="19" creationId="{1BAD924F-4A89-EE4F-94A5-593F61370F0B}"/>
          </ac:spMkLst>
        </pc:spChg>
        <pc:spChg chg="add">
          <ac:chgData name="Venkatramanan, Srini (sv8nv)" userId="3c3f458b-0237-412f-906e-785a72ab37f6" providerId="ADAL" clId="{276B920A-70D2-E343-B246-E42358A2108E}" dt="2019-02-28T22:00:01.104" v="596"/>
          <ac:spMkLst>
            <pc:docMk/>
            <pc:sldMk cId="2527301713" sldId="259"/>
            <ac:spMk id="22" creationId="{7107BDAB-4AFC-B946-A815-B8261BB3CAD6}"/>
          </ac:spMkLst>
        </pc:spChg>
        <pc:picChg chg="add del mod">
          <ac:chgData name="Venkatramanan, Srini (sv8nv)" userId="3c3f458b-0237-412f-906e-785a72ab37f6" providerId="ADAL" clId="{276B920A-70D2-E343-B246-E42358A2108E}" dt="2019-02-28T21:40:30.859" v="329" actId="478"/>
          <ac:picMkLst>
            <pc:docMk/>
            <pc:sldMk cId="2527301713" sldId="259"/>
            <ac:picMk id="4" creationId="{4FF1E9F9-6CEE-2849-92A1-1265B7C4F0C8}"/>
          </ac:picMkLst>
        </pc:picChg>
        <pc:picChg chg="add del mod">
          <ac:chgData name="Venkatramanan, Srini (sv8nv)" userId="3c3f458b-0237-412f-906e-785a72ab37f6" providerId="ADAL" clId="{276B920A-70D2-E343-B246-E42358A2108E}" dt="2019-02-28T21:40:46.779" v="331" actId="478"/>
          <ac:picMkLst>
            <pc:docMk/>
            <pc:sldMk cId="2527301713" sldId="259"/>
            <ac:picMk id="7" creationId="{18620C91-703B-2A4E-8A46-7AB6C9D9D799}"/>
          </ac:picMkLst>
        </pc:picChg>
        <pc:picChg chg="add mod">
          <ac:chgData name="Venkatramanan, Srini (sv8nv)" userId="3c3f458b-0237-412f-906e-785a72ab37f6" providerId="ADAL" clId="{276B920A-70D2-E343-B246-E42358A2108E}" dt="2019-02-28T21:40:52.083" v="332"/>
          <ac:picMkLst>
            <pc:docMk/>
            <pc:sldMk cId="2527301713" sldId="259"/>
            <ac:picMk id="10" creationId="{885FE76C-1900-E64C-B84C-84635BA21DD6}"/>
          </ac:picMkLst>
        </pc:picChg>
        <pc:picChg chg="del">
          <ac:chgData name="Venkatramanan, Srini (sv8nv)" userId="3c3f458b-0237-412f-906e-785a72ab37f6" providerId="ADAL" clId="{276B920A-70D2-E343-B246-E42358A2108E}" dt="2019-02-28T16:04:02.867" v="93" actId="478"/>
          <ac:picMkLst>
            <pc:docMk/>
            <pc:sldMk cId="2527301713" sldId="259"/>
            <ac:picMk id="21" creationId="{A74D9044-775B-3145-86ED-55FC25D872C2}"/>
          </ac:picMkLst>
        </pc:picChg>
        <pc:cxnChg chg="mod">
          <ac:chgData name="Venkatramanan, Srini (sv8nv)" userId="3c3f458b-0237-412f-906e-785a72ab37f6" providerId="ADAL" clId="{276B920A-70D2-E343-B246-E42358A2108E}" dt="2019-02-28T16:04:12.042" v="95" actId="1076"/>
          <ac:cxnSpMkLst>
            <pc:docMk/>
            <pc:sldMk cId="2527301713" sldId="259"/>
            <ac:cxnSpMk id="5" creationId="{0AD0F934-5C71-7E43-8CC3-3DED89D34D64}"/>
          </ac:cxnSpMkLst>
        </pc:cxnChg>
        <pc:cxnChg chg="mod">
          <ac:chgData name="Venkatramanan, Srini (sv8nv)" userId="3c3f458b-0237-412f-906e-785a72ab37f6" providerId="ADAL" clId="{276B920A-70D2-E343-B246-E42358A2108E}" dt="2019-02-28T21:45:16.103" v="355" actId="14100"/>
          <ac:cxnSpMkLst>
            <pc:docMk/>
            <pc:sldMk cId="2527301713" sldId="259"/>
            <ac:cxnSpMk id="6" creationId="{F89BD652-1ED5-7F47-84BD-2DD07E52F509}"/>
          </ac:cxnSpMkLst>
        </pc:cxnChg>
        <pc:cxnChg chg="mod">
          <ac:chgData name="Venkatramanan, Srini (sv8nv)" userId="3c3f458b-0237-412f-906e-785a72ab37f6" providerId="ADAL" clId="{276B920A-70D2-E343-B246-E42358A2108E}" dt="2019-02-28T21:45:28.928" v="357" actId="1076"/>
          <ac:cxnSpMkLst>
            <pc:docMk/>
            <pc:sldMk cId="2527301713" sldId="259"/>
            <ac:cxnSpMk id="8" creationId="{4322AE80-A6C9-D647-87A0-E243C6036E09}"/>
          </ac:cxnSpMkLst>
        </pc:cxnChg>
        <pc:cxnChg chg="mod">
          <ac:chgData name="Venkatramanan, Srini (sv8nv)" userId="3c3f458b-0237-412f-906e-785a72ab37f6" providerId="ADAL" clId="{276B920A-70D2-E343-B246-E42358A2108E}" dt="2019-02-28T16:04:44.644" v="105" actId="1076"/>
          <ac:cxnSpMkLst>
            <pc:docMk/>
            <pc:sldMk cId="2527301713" sldId="259"/>
            <ac:cxnSpMk id="14" creationId="{2690A10F-5294-CE4D-B40C-627AFDCF9A13}"/>
          </ac:cxnSpMkLst>
        </pc:cxnChg>
        <pc:cxnChg chg="mod">
          <ac:chgData name="Venkatramanan, Srini (sv8nv)" userId="3c3f458b-0237-412f-906e-785a72ab37f6" providerId="ADAL" clId="{276B920A-70D2-E343-B246-E42358A2108E}" dt="2019-02-28T21:45:33.979" v="358" actId="14100"/>
          <ac:cxnSpMkLst>
            <pc:docMk/>
            <pc:sldMk cId="2527301713" sldId="259"/>
            <ac:cxnSpMk id="15" creationId="{9632BF8D-CBA9-8248-B4FA-DF3E9CD4A4EF}"/>
          </ac:cxnSpMkLst>
        </pc:cxnChg>
        <pc:cxnChg chg="mod">
          <ac:chgData name="Venkatramanan, Srini (sv8nv)" userId="3c3f458b-0237-412f-906e-785a72ab37f6" providerId="ADAL" clId="{276B920A-70D2-E343-B246-E42358A2108E}" dt="2019-02-28T21:45:35.251" v="359" actId="1076"/>
          <ac:cxnSpMkLst>
            <pc:docMk/>
            <pc:sldMk cId="2527301713" sldId="259"/>
            <ac:cxnSpMk id="16" creationId="{1F908D67-AB35-4D46-9C6A-AA3BCA5CE58C}"/>
          </ac:cxnSpMkLst>
        </pc:cxnChg>
      </pc:sldChg>
      <pc:sldChg chg="modSp">
        <pc:chgData name="Venkatramanan, Srini (sv8nv)" userId="3c3f458b-0237-412f-906e-785a72ab37f6" providerId="ADAL" clId="{276B920A-70D2-E343-B246-E42358A2108E}" dt="2019-02-28T22:01:47.522" v="598" actId="20577"/>
        <pc:sldMkLst>
          <pc:docMk/>
          <pc:sldMk cId="3730899211" sldId="261"/>
        </pc:sldMkLst>
        <pc:spChg chg="mod">
          <ac:chgData name="Venkatramanan, Srini (sv8nv)" userId="3c3f458b-0237-412f-906e-785a72ab37f6" providerId="ADAL" clId="{276B920A-70D2-E343-B246-E42358A2108E}" dt="2019-02-28T22:01:47.522" v="598" actId="20577"/>
          <ac:spMkLst>
            <pc:docMk/>
            <pc:sldMk cId="3730899211" sldId="261"/>
            <ac:spMk id="3" creationId="{38612809-DB5F-2343-9F37-DC17649C3C6C}"/>
          </ac:spMkLst>
        </pc:spChg>
      </pc:sldChg>
      <pc:sldChg chg="modSp">
        <pc:chgData name="Venkatramanan, Srini (sv8nv)" userId="3c3f458b-0237-412f-906e-785a72ab37f6" providerId="ADAL" clId="{276B920A-70D2-E343-B246-E42358A2108E}" dt="2019-02-28T21:50:27.850" v="373" actId="255"/>
        <pc:sldMkLst>
          <pc:docMk/>
          <pc:sldMk cId="3519602321" sldId="262"/>
        </pc:sldMkLst>
        <pc:graphicFrameChg chg="mod modGraphic">
          <ac:chgData name="Venkatramanan, Srini (sv8nv)" userId="3c3f458b-0237-412f-906e-785a72ab37f6" providerId="ADAL" clId="{276B920A-70D2-E343-B246-E42358A2108E}" dt="2019-02-28T21:50:27.850" v="373" actId="255"/>
          <ac:graphicFrameMkLst>
            <pc:docMk/>
            <pc:sldMk cId="3519602321" sldId="262"/>
            <ac:graphicFrameMk id="11" creationId="{7B2D3DDA-94F0-4C96-B0D1-6B31A720F9EF}"/>
          </ac:graphicFrameMkLst>
        </pc:graphicFrameChg>
      </pc:sldChg>
      <pc:sldChg chg="modSp">
        <pc:chgData name="Venkatramanan, Srini (sv8nv)" userId="3c3f458b-0237-412f-906e-785a72ab37f6" providerId="ADAL" clId="{276B920A-70D2-E343-B246-E42358A2108E}" dt="2019-02-28T21:43:52.133" v="334" actId="20577"/>
        <pc:sldMkLst>
          <pc:docMk/>
          <pc:sldMk cId="362486077" sldId="264"/>
        </pc:sldMkLst>
        <pc:spChg chg="mod">
          <ac:chgData name="Venkatramanan, Srini (sv8nv)" userId="3c3f458b-0237-412f-906e-785a72ab37f6" providerId="ADAL" clId="{276B920A-70D2-E343-B246-E42358A2108E}" dt="2019-02-28T21:43:52.133" v="334" actId="20577"/>
          <ac:spMkLst>
            <pc:docMk/>
            <pc:sldMk cId="362486077" sldId="264"/>
            <ac:spMk id="3" creationId="{C96E7DB9-13EC-BF41-A71C-483EB14FD2A7}"/>
          </ac:spMkLst>
        </pc:spChg>
      </pc:sldChg>
      <pc:sldChg chg="addSp delSp modSp">
        <pc:chgData name="Venkatramanan, Srini (sv8nv)" userId="3c3f458b-0237-412f-906e-785a72ab37f6" providerId="ADAL" clId="{276B920A-70D2-E343-B246-E42358A2108E}" dt="2019-02-28T21:59:41.798" v="588"/>
        <pc:sldMkLst>
          <pc:docMk/>
          <pc:sldMk cId="3546628634" sldId="274"/>
        </pc:sldMkLst>
        <pc:spChg chg="add del">
          <ac:chgData name="Venkatramanan, Srini (sv8nv)" userId="3c3f458b-0237-412f-906e-785a72ab37f6" providerId="ADAL" clId="{276B920A-70D2-E343-B246-E42358A2108E}" dt="2019-02-28T21:59:41.496" v="587" actId="478"/>
          <ac:spMkLst>
            <pc:docMk/>
            <pc:sldMk cId="3546628634" sldId="274"/>
            <ac:spMk id="6" creationId="{3F084307-FC6C-4144-AE8C-84E030D5D26C}"/>
          </ac:spMkLst>
        </pc:spChg>
        <pc:spChg chg="add">
          <ac:chgData name="Venkatramanan, Srini (sv8nv)" userId="3c3f458b-0237-412f-906e-785a72ab37f6" providerId="ADAL" clId="{276B920A-70D2-E343-B246-E42358A2108E}" dt="2019-02-28T21:59:41.798" v="588"/>
          <ac:spMkLst>
            <pc:docMk/>
            <pc:sldMk cId="3546628634" sldId="274"/>
            <ac:spMk id="7" creationId="{6946776F-507D-9545-AD02-295462B38C80}"/>
          </ac:spMkLst>
        </pc:spChg>
        <pc:spChg chg="mod">
          <ac:chgData name="Venkatramanan, Srini (sv8nv)" userId="3c3f458b-0237-412f-906e-785a72ab37f6" providerId="ADAL" clId="{276B920A-70D2-E343-B246-E42358A2108E}" dt="2019-02-28T16:03:49.667" v="92" actId="1076"/>
          <ac:spMkLst>
            <pc:docMk/>
            <pc:sldMk cId="3546628634" sldId="274"/>
            <ac:spMk id="8" creationId="{B2CA44BB-72CB-984A-AF8B-11B7E8F42F1A}"/>
          </ac:spMkLst>
        </pc:spChg>
        <pc:picChg chg="del">
          <ac:chgData name="Venkatramanan, Srini (sv8nv)" userId="3c3f458b-0237-412f-906e-785a72ab37f6" providerId="ADAL" clId="{276B920A-70D2-E343-B246-E42358A2108E}" dt="2019-02-28T16:02:53.137" v="83" actId="478"/>
          <ac:picMkLst>
            <pc:docMk/>
            <pc:sldMk cId="3546628634" sldId="274"/>
            <ac:picMk id="3" creationId="{8209B599-3DD6-274B-AD44-DB801CF9598B}"/>
          </ac:picMkLst>
        </pc:picChg>
        <pc:picChg chg="add mod">
          <ac:chgData name="Venkatramanan, Srini (sv8nv)" userId="3c3f458b-0237-412f-906e-785a72ab37f6" providerId="ADAL" clId="{276B920A-70D2-E343-B246-E42358A2108E}" dt="2019-02-28T21:44:50.129" v="352"/>
          <ac:picMkLst>
            <pc:docMk/>
            <pc:sldMk cId="3546628634" sldId="274"/>
            <ac:picMk id="3" creationId="{D9C442A5-39FF-A446-8206-0BC318ECDA0B}"/>
          </ac:picMkLst>
        </pc:picChg>
        <pc:picChg chg="add del mod">
          <ac:chgData name="Venkatramanan, Srini (sv8nv)" userId="3c3f458b-0237-412f-906e-785a72ab37f6" providerId="ADAL" clId="{276B920A-70D2-E343-B246-E42358A2108E}" dt="2019-02-28T21:44:46.179" v="351" actId="478"/>
          <ac:picMkLst>
            <pc:docMk/>
            <pc:sldMk cId="3546628634" sldId="274"/>
            <ac:picMk id="4" creationId="{B122D0FC-3EDC-D847-B1F5-3B5649C7D91D}"/>
          </ac:picMkLst>
        </pc:picChg>
      </pc:sldChg>
      <pc:sldChg chg="addSp delSp modSp">
        <pc:chgData name="Venkatramanan, Srini (sv8nv)" userId="3c3f458b-0237-412f-906e-785a72ab37f6" providerId="ADAL" clId="{276B920A-70D2-E343-B246-E42358A2108E}" dt="2019-02-28T21:59:36.352" v="586" actId="20577"/>
        <pc:sldMkLst>
          <pc:docMk/>
          <pc:sldMk cId="2580576894" sldId="276"/>
        </pc:sldMkLst>
        <pc:spChg chg="add mod">
          <ac:chgData name="Venkatramanan, Srini (sv8nv)" userId="3c3f458b-0237-412f-906e-785a72ab37f6" providerId="ADAL" clId="{276B920A-70D2-E343-B246-E42358A2108E}" dt="2019-02-28T21:59:36.352" v="586" actId="20577"/>
          <ac:spMkLst>
            <pc:docMk/>
            <pc:sldMk cId="2580576894" sldId="276"/>
            <ac:spMk id="7" creationId="{78ACE348-ECE0-6E4C-8746-34E975C02BB4}"/>
          </ac:spMkLst>
        </pc:spChg>
        <pc:spChg chg="mod">
          <ac:chgData name="Venkatramanan, Srini (sv8nv)" userId="3c3f458b-0237-412f-906e-785a72ab37f6" providerId="ADAL" clId="{276B920A-70D2-E343-B246-E42358A2108E}" dt="2019-02-28T16:03:33.871" v="90" actId="1076"/>
          <ac:spMkLst>
            <pc:docMk/>
            <pc:sldMk cId="2580576894" sldId="276"/>
            <ac:spMk id="8" creationId="{B2CA44BB-72CB-984A-AF8B-11B7E8F42F1A}"/>
          </ac:spMkLst>
        </pc:spChg>
        <pc:picChg chg="add mod">
          <ac:chgData name="Venkatramanan, Srini (sv8nv)" userId="3c3f458b-0237-412f-906e-785a72ab37f6" providerId="ADAL" clId="{276B920A-70D2-E343-B246-E42358A2108E}" dt="2019-02-28T21:44:40.700" v="350"/>
          <ac:picMkLst>
            <pc:docMk/>
            <pc:sldMk cId="2580576894" sldId="276"/>
            <ac:picMk id="3" creationId="{198EFE7C-01D3-FA4D-9AD4-1B9B2F9F9D07}"/>
          </ac:picMkLst>
        </pc:picChg>
        <pc:picChg chg="del">
          <ac:chgData name="Venkatramanan, Srini (sv8nv)" userId="3c3f458b-0237-412f-906e-785a72ab37f6" providerId="ADAL" clId="{276B920A-70D2-E343-B246-E42358A2108E}" dt="2019-02-28T16:02:31.698" v="77" actId="478"/>
          <ac:picMkLst>
            <pc:docMk/>
            <pc:sldMk cId="2580576894" sldId="276"/>
            <ac:picMk id="3" creationId="{89DFC742-E0F3-C34D-ADC5-CE8EE3AC196A}"/>
          </ac:picMkLst>
        </pc:picChg>
        <pc:picChg chg="add del mod">
          <ac:chgData name="Venkatramanan, Srini (sv8nv)" userId="3c3f458b-0237-412f-906e-785a72ab37f6" providerId="ADAL" clId="{276B920A-70D2-E343-B246-E42358A2108E}" dt="2019-02-28T16:03:12.058" v="87" actId="478"/>
          <ac:picMkLst>
            <pc:docMk/>
            <pc:sldMk cId="2580576894" sldId="276"/>
            <ac:picMk id="4" creationId="{1D0EE556-E7D6-D04A-AB3F-587388625D78}"/>
          </ac:picMkLst>
        </pc:picChg>
        <pc:picChg chg="add del mod">
          <ac:chgData name="Venkatramanan, Srini (sv8nv)" userId="3c3f458b-0237-412f-906e-785a72ab37f6" providerId="ADAL" clId="{276B920A-70D2-E343-B246-E42358A2108E}" dt="2019-02-28T21:44:35.875" v="349" actId="478"/>
          <ac:picMkLst>
            <pc:docMk/>
            <pc:sldMk cId="2580576894" sldId="276"/>
            <ac:picMk id="6" creationId="{F26AB5A5-BAC9-2C49-9B62-D907430F91AA}"/>
          </ac:picMkLst>
        </pc:picChg>
      </pc:sldChg>
      <pc:sldChg chg="modSp">
        <pc:chgData name="Venkatramanan, Srini (sv8nv)" userId="3c3f458b-0237-412f-906e-785a72ab37f6" providerId="ADAL" clId="{276B920A-70D2-E343-B246-E42358A2108E}" dt="2019-02-28T21:50:44.670" v="375" actId="255"/>
        <pc:sldMkLst>
          <pc:docMk/>
          <pc:sldMk cId="59996980" sldId="277"/>
        </pc:sldMkLst>
        <pc:graphicFrameChg chg="mod modGraphic">
          <ac:chgData name="Venkatramanan, Srini (sv8nv)" userId="3c3f458b-0237-412f-906e-785a72ab37f6" providerId="ADAL" clId="{276B920A-70D2-E343-B246-E42358A2108E}" dt="2019-02-28T21:50:44.670" v="375" actId="255"/>
          <ac:graphicFrameMkLst>
            <pc:docMk/>
            <pc:sldMk cId="59996980" sldId="277"/>
            <ac:graphicFrameMk id="11" creationId="{7B2D3DDA-94F0-4C96-B0D1-6B31A720F9EF}"/>
          </ac:graphicFrameMkLst>
        </pc:graphicFrameChg>
      </pc:sldChg>
      <pc:sldChg chg="modSp">
        <pc:chgData name="Venkatramanan, Srini (sv8nv)" userId="3c3f458b-0237-412f-906e-785a72ab37f6" providerId="ADAL" clId="{276B920A-70D2-E343-B246-E42358A2108E}" dt="2019-02-28T21:44:32.095" v="348" actId="1076"/>
        <pc:sldMkLst>
          <pc:docMk/>
          <pc:sldMk cId="3775688779" sldId="278"/>
        </pc:sldMkLst>
        <pc:spChg chg="mod">
          <ac:chgData name="Venkatramanan, Srini (sv8nv)" userId="3c3f458b-0237-412f-906e-785a72ab37f6" providerId="ADAL" clId="{276B920A-70D2-E343-B246-E42358A2108E}" dt="2019-02-28T21:44:32.095" v="348" actId="1076"/>
          <ac:spMkLst>
            <pc:docMk/>
            <pc:sldMk cId="3775688779" sldId="278"/>
            <ac:spMk id="3" creationId="{23E416D0-824F-EC43-80DF-14B6D529F719}"/>
          </ac:spMkLst>
        </pc:spChg>
      </pc:sldChg>
      <pc:sldChg chg="addSp delSp modSp">
        <pc:chgData name="Venkatramanan, Srini (sv8nv)" userId="3c3f458b-0237-412f-906e-785a72ab37f6" providerId="ADAL" clId="{276B920A-70D2-E343-B246-E42358A2108E}" dt="2019-02-28T21:59:43.618" v="589"/>
        <pc:sldMkLst>
          <pc:docMk/>
          <pc:sldMk cId="4257423780" sldId="279"/>
        </pc:sldMkLst>
        <pc:spChg chg="add">
          <ac:chgData name="Venkatramanan, Srini (sv8nv)" userId="3c3f458b-0237-412f-906e-785a72ab37f6" providerId="ADAL" clId="{276B920A-70D2-E343-B246-E42358A2108E}" dt="2019-02-28T21:59:43.618" v="589"/>
          <ac:spMkLst>
            <pc:docMk/>
            <pc:sldMk cId="4257423780" sldId="279"/>
            <ac:spMk id="6" creationId="{F4F58AD4-CD9A-924E-9ABC-BF6033E41F19}"/>
          </ac:spMkLst>
        </pc:spChg>
        <pc:spChg chg="mod">
          <ac:chgData name="Venkatramanan, Srini (sv8nv)" userId="3c3f458b-0237-412f-906e-785a72ab37f6" providerId="ADAL" clId="{276B920A-70D2-E343-B246-E42358A2108E}" dt="2019-02-28T16:03:39.497" v="91" actId="1076"/>
          <ac:spMkLst>
            <pc:docMk/>
            <pc:sldMk cId="4257423780" sldId="279"/>
            <ac:spMk id="8" creationId="{B2CA44BB-72CB-984A-AF8B-11B7E8F42F1A}"/>
          </ac:spMkLst>
        </pc:spChg>
        <pc:picChg chg="add del mod">
          <ac:chgData name="Venkatramanan, Srini (sv8nv)" userId="3c3f458b-0237-412f-906e-785a72ab37f6" providerId="ADAL" clId="{276B920A-70D2-E343-B246-E42358A2108E}" dt="2019-02-28T21:44:54.705" v="353" actId="478"/>
          <ac:picMkLst>
            <pc:docMk/>
            <pc:sldMk cId="4257423780" sldId="279"/>
            <ac:picMk id="3" creationId="{F6E6FA7C-D5F9-3C4B-886D-0224C2C8BC01}"/>
          </ac:picMkLst>
        </pc:picChg>
        <pc:picChg chg="add mod">
          <ac:chgData name="Venkatramanan, Srini (sv8nv)" userId="3c3f458b-0237-412f-906e-785a72ab37f6" providerId="ADAL" clId="{276B920A-70D2-E343-B246-E42358A2108E}" dt="2019-02-28T21:44:58.855" v="354"/>
          <ac:picMkLst>
            <pc:docMk/>
            <pc:sldMk cId="4257423780" sldId="279"/>
            <ac:picMk id="4" creationId="{60D8DF43-245D-3549-8F0B-6A7B44E99044}"/>
          </ac:picMkLst>
        </pc:picChg>
        <pc:picChg chg="del">
          <ac:chgData name="Venkatramanan, Srini (sv8nv)" userId="3c3f458b-0237-412f-906e-785a72ab37f6" providerId="ADAL" clId="{276B920A-70D2-E343-B246-E42358A2108E}" dt="2019-02-28T16:03:01.978" v="85" actId="478"/>
          <ac:picMkLst>
            <pc:docMk/>
            <pc:sldMk cId="4257423780" sldId="279"/>
            <ac:picMk id="4" creationId="{69C77B5F-31B9-BB4D-84A2-0D0A7CC26478}"/>
          </ac:picMkLst>
        </pc:picChg>
      </pc:sldChg>
      <pc:sldChg chg="modSp">
        <pc:chgData name="Venkatramanan, Srini (sv8nv)" userId="3c3f458b-0237-412f-906e-785a72ab37f6" providerId="ADAL" clId="{276B920A-70D2-E343-B246-E42358A2108E}" dt="2019-02-28T21:50:58.563" v="377" actId="255"/>
        <pc:sldMkLst>
          <pc:docMk/>
          <pc:sldMk cId="1837698383" sldId="280"/>
        </pc:sldMkLst>
        <pc:graphicFrameChg chg="mod modGraphic">
          <ac:chgData name="Venkatramanan, Srini (sv8nv)" userId="3c3f458b-0237-412f-906e-785a72ab37f6" providerId="ADAL" clId="{276B920A-70D2-E343-B246-E42358A2108E}" dt="2019-02-28T21:50:58.563" v="377" actId="255"/>
          <ac:graphicFrameMkLst>
            <pc:docMk/>
            <pc:sldMk cId="1837698383" sldId="280"/>
            <ac:graphicFrameMk id="11" creationId="{7B2D3DDA-94F0-4C96-B0D1-6B31A720F9EF}"/>
          </ac:graphicFrameMkLst>
        </pc:graphicFrameChg>
      </pc:sldChg>
      <pc:sldChg chg="addSp delSp modSp add">
        <pc:chgData name="Venkatramanan, Srini (sv8nv)" userId="3c3f458b-0237-412f-906e-785a72ab37f6" providerId="ADAL" clId="{276B920A-70D2-E343-B246-E42358A2108E}" dt="2019-02-28T21:47:48.538" v="362" actId="1076"/>
        <pc:sldMkLst>
          <pc:docMk/>
          <pc:sldMk cId="69037726" sldId="281"/>
        </pc:sldMkLst>
        <pc:spChg chg="mod">
          <ac:chgData name="Venkatramanan, Srini (sv8nv)" userId="3c3f458b-0237-412f-906e-785a72ab37f6" providerId="ADAL" clId="{276B920A-70D2-E343-B246-E42358A2108E}" dt="2019-02-28T15:50:23.553" v="41" actId="20577"/>
          <ac:spMkLst>
            <pc:docMk/>
            <pc:sldMk cId="69037726" sldId="281"/>
            <ac:spMk id="2" creationId="{81C2F3B7-987B-9041-8761-F87598525721}"/>
          </ac:spMkLst>
        </pc:spChg>
        <pc:spChg chg="del">
          <ac:chgData name="Venkatramanan, Srini (sv8nv)" userId="3c3f458b-0237-412f-906e-785a72ab37f6" providerId="ADAL" clId="{276B920A-70D2-E343-B246-E42358A2108E}" dt="2019-02-28T15:50:26.617" v="42" actId="478"/>
          <ac:spMkLst>
            <pc:docMk/>
            <pc:sldMk cId="69037726" sldId="281"/>
            <ac:spMk id="3" creationId="{3A8298DE-86B6-3B41-8A7E-48067566A8F6}"/>
          </ac:spMkLst>
        </pc:spChg>
        <pc:picChg chg="add mod">
          <ac:chgData name="Venkatramanan, Srini (sv8nv)" userId="3c3f458b-0237-412f-906e-785a72ab37f6" providerId="ADAL" clId="{276B920A-70D2-E343-B246-E42358A2108E}" dt="2019-02-28T21:47:48.538" v="362" actId="1076"/>
          <ac:picMkLst>
            <pc:docMk/>
            <pc:sldMk cId="69037726" sldId="281"/>
            <ac:picMk id="4" creationId="{AD446328-2A04-A844-BC54-0A3676BF7934}"/>
          </ac:picMkLst>
        </pc:picChg>
        <pc:picChg chg="add del mod">
          <ac:chgData name="Venkatramanan, Srini (sv8nv)" userId="3c3f458b-0237-412f-906e-785a72ab37f6" providerId="ADAL" clId="{276B920A-70D2-E343-B246-E42358A2108E}" dt="2019-02-28T15:57:31.553" v="44" actId="478"/>
          <ac:picMkLst>
            <pc:docMk/>
            <pc:sldMk cId="69037726" sldId="281"/>
            <ac:picMk id="5" creationId="{993BE9EB-CF66-0344-9325-A4A83BE5C6B3}"/>
          </ac:picMkLst>
        </pc:picChg>
        <pc:picChg chg="add del mod">
          <ac:chgData name="Venkatramanan, Srini (sv8nv)" userId="3c3f458b-0237-412f-906e-785a72ab37f6" providerId="ADAL" clId="{276B920A-70D2-E343-B246-E42358A2108E}" dt="2019-02-28T15:57:39.745" v="46" actId="478"/>
          <ac:picMkLst>
            <pc:docMk/>
            <pc:sldMk cId="69037726" sldId="281"/>
            <ac:picMk id="7" creationId="{F9EC2FFD-C5CC-3544-A3A3-1A52C8725491}"/>
          </ac:picMkLst>
        </pc:picChg>
        <pc:picChg chg="add del mod">
          <ac:chgData name="Venkatramanan, Srini (sv8nv)" userId="3c3f458b-0237-412f-906e-785a72ab37f6" providerId="ADAL" clId="{276B920A-70D2-E343-B246-E42358A2108E}" dt="2019-02-28T21:47:35.237" v="360" actId="478"/>
          <ac:picMkLst>
            <pc:docMk/>
            <pc:sldMk cId="69037726" sldId="281"/>
            <ac:picMk id="9" creationId="{372184AF-12CC-0E43-B163-950F124C4CCD}"/>
          </ac:picMkLst>
        </pc:picChg>
      </pc:sldChg>
      <pc:sldChg chg="addSp delSp modSp add">
        <pc:chgData name="Venkatramanan, Srini (sv8nv)" userId="3c3f458b-0237-412f-906e-785a72ab37f6" providerId="ADAL" clId="{276B920A-70D2-E343-B246-E42358A2108E}" dt="2019-02-28T21:47:57.965" v="365" actId="1076"/>
        <pc:sldMkLst>
          <pc:docMk/>
          <pc:sldMk cId="899899890" sldId="282"/>
        </pc:sldMkLst>
        <pc:spChg chg="mod">
          <ac:chgData name="Venkatramanan, Srini (sv8nv)" userId="3c3f458b-0237-412f-906e-785a72ab37f6" providerId="ADAL" clId="{276B920A-70D2-E343-B246-E42358A2108E}" dt="2019-02-28T16:00:08.050" v="70" actId="20577"/>
          <ac:spMkLst>
            <pc:docMk/>
            <pc:sldMk cId="899899890" sldId="282"/>
            <ac:spMk id="2" creationId="{EB756F55-E02C-1646-9743-25D43C387C4E}"/>
          </ac:spMkLst>
        </pc:spChg>
        <pc:spChg chg="del">
          <ac:chgData name="Venkatramanan, Srini (sv8nv)" userId="3c3f458b-0237-412f-906e-785a72ab37f6" providerId="ADAL" clId="{276B920A-70D2-E343-B246-E42358A2108E}" dt="2019-02-28T16:00:09.786" v="71" actId="478"/>
          <ac:spMkLst>
            <pc:docMk/>
            <pc:sldMk cId="899899890" sldId="282"/>
            <ac:spMk id="3" creationId="{727EC778-2183-1D45-9407-65C2135E5C76}"/>
          </ac:spMkLst>
        </pc:spChg>
        <pc:picChg chg="add mod">
          <ac:chgData name="Venkatramanan, Srini (sv8nv)" userId="3c3f458b-0237-412f-906e-785a72ab37f6" providerId="ADAL" clId="{276B920A-70D2-E343-B246-E42358A2108E}" dt="2019-02-28T21:47:57.965" v="365" actId="1076"/>
          <ac:picMkLst>
            <pc:docMk/>
            <pc:sldMk cId="899899890" sldId="282"/>
            <ac:picMk id="4" creationId="{5ED74C1B-7767-1E4B-B3A1-5EB506D6D175}"/>
          </ac:picMkLst>
        </pc:picChg>
        <pc:picChg chg="add del mod">
          <ac:chgData name="Venkatramanan, Srini (sv8nv)" userId="3c3f458b-0237-412f-906e-785a72ab37f6" providerId="ADAL" clId="{276B920A-70D2-E343-B246-E42358A2108E}" dt="2019-02-28T16:00:49.705" v="74" actId="478"/>
          <ac:picMkLst>
            <pc:docMk/>
            <pc:sldMk cId="899899890" sldId="282"/>
            <ac:picMk id="5" creationId="{A6689184-A1DD-0D4F-95CF-BD74CABC979F}"/>
          </ac:picMkLst>
        </pc:picChg>
        <pc:picChg chg="add del mod">
          <ac:chgData name="Venkatramanan, Srini (sv8nv)" userId="3c3f458b-0237-412f-906e-785a72ab37f6" providerId="ADAL" clId="{276B920A-70D2-E343-B246-E42358A2108E}" dt="2019-02-28T21:47:50.822" v="363" actId="478"/>
          <ac:picMkLst>
            <pc:docMk/>
            <pc:sldMk cId="899899890" sldId="282"/>
            <ac:picMk id="7" creationId="{35734524-D764-694E-993B-127AE4A5CFC9}"/>
          </ac:picMkLst>
        </pc:picChg>
      </pc:sldChg>
      <pc:sldChg chg="addSp delSp modSp add">
        <pc:chgData name="Venkatramanan, Srini (sv8nv)" userId="3c3f458b-0237-412f-906e-785a72ab37f6" providerId="ADAL" clId="{276B920A-70D2-E343-B246-E42358A2108E}" dt="2019-02-28T21:59:50.076" v="593"/>
        <pc:sldMkLst>
          <pc:docMk/>
          <pc:sldMk cId="657553053" sldId="283"/>
        </pc:sldMkLst>
        <pc:spChg chg="mod">
          <ac:chgData name="Venkatramanan, Srini (sv8nv)" userId="3c3f458b-0237-412f-906e-785a72ab37f6" providerId="ADAL" clId="{276B920A-70D2-E343-B246-E42358A2108E}" dt="2019-02-28T21:16:43.042" v="248" actId="20577"/>
          <ac:spMkLst>
            <pc:docMk/>
            <pc:sldMk cId="657553053" sldId="283"/>
            <ac:spMk id="2" creationId="{9E4DE2C8-2E9A-D541-93AE-D95ECF27875D}"/>
          </ac:spMkLst>
        </pc:spChg>
        <pc:spChg chg="del">
          <ac:chgData name="Venkatramanan, Srini (sv8nv)" userId="3c3f458b-0237-412f-906e-785a72ab37f6" providerId="ADAL" clId="{276B920A-70D2-E343-B246-E42358A2108E}" dt="2019-02-28T18:06:52.098" v="152" actId="478"/>
          <ac:spMkLst>
            <pc:docMk/>
            <pc:sldMk cId="657553053" sldId="283"/>
            <ac:spMk id="3" creationId="{022375F0-F929-774A-9F4E-E0B50B0AE86A}"/>
          </ac:spMkLst>
        </pc:spChg>
        <pc:spChg chg="add mod">
          <ac:chgData name="Venkatramanan, Srini (sv8nv)" userId="3c3f458b-0237-412f-906e-785a72ab37f6" providerId="ADAL" clId="{276B920A-70D2-E343-B246-E42358A2108E}" dt="2019-02-28T21:51:15.658" v="378" actId="1076"/>
          <ac:spMkLst>
            <pc:docMk/>
            <pc:sldMk cId="657553053" sldId="283"/>
            <ac:spMk id="5" creationId="{E479102E-C7DE-AE46-ABEC-E2D8C64953B8}"/>
          </ac:spMkLst>
        </pc:spChg>
        <pc:spChg chg="add mod">
          <ac:chgData name="Venkatramanan, Srini (sv8nv)" userId="3c3f458b-0237-412f-906e-785a72ab37f6" providerId="ADAL" clId="{276B920A-70D2-E343-B246-E42358A2108E}" dt="2019-02-28T21:52:25.138" v="525" actId="14100"/>
          <ac:spMkLst>
            <pc:docMk/>
            <pc:sldMk cId="657553053" sldId="283"/>
            <ac:spMk id="8" creationId="{B0910524-E992-B642-902B-DA913F8E1AC1}"/>
          </ac:spMkLst>
        </pc:spChg>
        <pc:spChg chg="add del mod">
          <ac:chgData name="Venkatramanan, Srini (sv8nv)" userId="3c3f458b-0237-412f-906e-785a72ab37f6" providerId="ADAL" clId="{276B920A-70D2-E343-B246-E42358A2108E}" dt="2019-02-28T21:59:49.616" v="592" actId="478"/>
          <ac:spMkLst>
            <pc:docMk/>
            <pc:sldMk cId="657553053" sldId="283"/>
            <ac:spMk id="10" creationId="{D9B72544-0D01-5041-B603-D53156636BF4}"/>
          </ac:spMkLst>
        </pc:spChg>
        <pc:spChg chg="add del">
          <ac:chgData name="Venkatramanan, Srini (sv8nv)" userId="3c3f458b-0237-412f-906e-785a72ab37f6" providerId="ADAL" clId="{276B920A-70D2-E343-B246-E42358A2108E}" dt="2019-02-28T21:59:49.222" v="591"/>
          <ac:spMkLst>
            <pc:docMk/>
            <pc:sldMk cId="657553053" sldId="283"/>
            <ac:spMk id="11" creationId="{7315D471-6DD7-E142-B147-6CC704393A47}"/>
          </ac:spMkLst>
        </pc:spChg>
        <pc:spChg chg="add">
          <ac:chgData name="Venkatramanan, Srini (sv8nv)" userId="3c3f458b-0237-412f-906e-785a72ab37f6" providerId="ADAL" clId="{276B920A-70D2-E343-B246-E42358A2108E}" dt="2019-02-28T21:59:50.076" v="593"/>
          <ac:spMkLst>
            <pc:docMk/>
            <pc:sldMk cId="657553053" sldId="283"/>
            <ac:spMk id="12" creationId="{275A7EA7-4F82-1548-AC24-0FB1D8053645}"/>
          </ac:spMkLst>
        </pc:spChg>
        <pc:picChg chg="add mod">
          <ac:chgData name="Venkatramanan, Srini (sv8nv)" userId="3c3f458b-0237-412f-906e-785a72ab37f6" providerId="ADAL" clId="{276B920A-70D2-E343-B246-E42358A2108E}" dt="2019-02-28T21:48:35.145" v="368" actId="1076"/>
          <ac:picMkLst>
            <pc:docMk/>
            <pc:sldMk cId="657553053" sldId="283"/>
            <ac:picMk id="4" creationId="{45D914CE-BF28-374B-BE9D-66447622AAE9}"/>
          </ac:picMkLst>
        </pc:picChg>
        <pc:picChg chg="add del mod">
          <ac:chgData name="Venkatramanan, Srini (sv8nv)" userId="3c3f458b-0237-412f-906e-785a72ab37f6" providerId="ADAL" clId="{276B920A-70D2-E343-B246-E42358A2108E}" dt="2019-02-28T18:49:38.533" v="156" actId="478"/>
          <ac:picMkLst>
            <pc:docMk/>
            <pc:sldMk cId="657553053" sldId="283"/>
            <ac:picMk id="5" creationId="{54843365-D228-9B4A-AEC4-245A4A086350}"/>
          </ac:picMkLst>
        </pc:picChg>
        <pc:picChg chg="add del mod">
          <ac:chgData name="Venkatramanan, Srini (sv8nv)" userId="3c3f458b-0237-412f-906e-785a72ab37f6" providerId="ADAL" clId="{276B920A-70D2-E343-B246-E42358A2108E}" dt="2019-02-28T18:52:40.206" v="159" actId="478"/>
          <ac:picMkLst>
            <pc:docMk/>
            <pc:sldMk cId="657553053" sldId="283"/>
            <ac:picMk id="7" creationId="{2E332942-6838-2A44-B571-AE575FB3B03F}"/>
          </ac:picMkLst>
        </pc:picChg>
        <pc:picChg chg="add del mod">
          <ac:chgData name="Venkatramanan, Srini (sv8nv)" userId="3c3f458b-0237-412f-906e-785a72ab37f6" providerId="ADAL" clId="{276B920A-70D2-E343-B246-E42358A2108E}" dt="2019-02-28T21:48:28.829" v="366" actId="478"/>
          <ac:picMkLst>
            <pc:docMk/>
            <pc:sldMk cId="657553053" sldId="283"/>
            <ac:picMk id="9" creationId="{C83CB4BB-1413-F743-8FF9-368D343B73FF}"/>
          </ac:picMkLst>
        </pc:picChg>
      </pc:sldChg>
      <pc:sldChg chg="addSp delSp modSp add">
        <pc:chgData name="Venkatramanan, Srini (sv8nv)" userId="3c3f458b-0237-412f-906e-785a72ab37f6" providerId="ADAL" clId="{276B920A-70D2-E343-B246-E42358A2108E}" dt="2019-02-28T21:59:53.843" v="595"/>
        <pc:sldMkLst>
          <pc:docMk/>
          <pc:sldMk cId="3082322247" sldId="284"/>
        </pc:sldMkLst>
        <pc:spChg chg="mod">
          <ac:chgData name="Venkatramanan, Srini (sv8nv)" userId="3c3f458b-0237-412f-906e-785a72ab37f6" providerId="ADAL" clId="{276B920A-70D2-E343-B246-E42358A2108E}" dt="2019-02-28T21:16:39.118" v="241" actId="20577"/>
          <ac:spMkLst>
            <pc:docMk/>
            <pc:sldMk cId="3082322247" sldId="284"/>
            <ac:spMk id="2" creationId="{18D443FA-BCAF-3D46-85C7-0B3227C006F6}"/>
          </ac:spMkLst>
        </pc:spChg>
        <pc:spChg chg="del">
          <ac:chgData name="Venkatramanan, Srini (sv8nv)" userId="3c3f458b-0237-412f-906e-785a72ab37f6" providerId="ADAL" clId="{276B920A-70D2-E343-B246-E42358A2108E}" dt="2019-02-28T21:16:29.668" v="232" actId="478"/>
          <ac:spMkLst>
            <pc:docMk/>
            <pc:sldMk cId="3082322247" sldId="284"/>
            <ac:spMk id="3" creationId="{8291107D-FDA3-DB40-9C81-2DFB9B7AC3E3}"/>
          </ac:spMkLst>
        </pc:spChg>
        <pc:spChg chg="add mod">
          <ac:chgData name="Venkatramanan, Srini (sv8nv)" userId="3c3f458b-0237-412f-906e-785a72ab37f6" providerId="ADAL" clId="{276B920A-70D2-E343-B246-E42358A2108E}" dt="2019-02-28T21:51:39.473" v="432" actId="1076"/>
          <ac:spMkLst>
            <pc:docMk/>
            <pc:sldMk cId="3082322247" sldId="284"/>
            <ac:spMk id="8" creationId="{3D1172CA-6B0F-4A4F-88E0-ADE7F7298C21}"/>
          </ac:spMkLst>
        </pc:spChg>
        <pc:spChg chg="add del">
          <ac:chgData name="Venkatramanan, Srini (sv8nv)" userId="3c3f458b-0237-412f-906e-785a72ab37f6" providerId="ADAL" clId="{276B920A-70D2-E343-B246-E42358A2108E}" dt="2019-02-28T21:59:53.544" v="594" actId="478"/>
          <ac:spMkLst>
            <pc:docMk/>
            <pc:sldMk cId="3082322247" sldId="284"/>
            <ac:spMk id="9" creationId="{01B8D569-289A-2441-BF90-69726615181A}"/>
          </ac:spMkLst>
        </pc:spChg>
        <pc:spChg chg="add mod">
          <ac:chgData name="Venkatramanan, Srini (sv8nv)" userId="3c3f458b-0237-412f-906e-785a72ab37f6" providerId="ADAL" clId="{276B920A-70D2-E343-B246-E42358A2108E}" dt="2019-02-28T21:52:18.251" v="517" actId="1076"/>
          <ac:spMkLst>
            <pc:docMk/>
            <pc:sldMk cId="3082322247" sldId="284"/>
            <ac:spMk id="12" creationId="{34975573-83C5-8C40-B0F4-CA47E19E9FD8}"/>
          </ac:spMkLst>
        </pc:spChg>
        <pc:spChg chg="add">
          <ac:chgData name="Venkatramanan, Srini (sv8nv)" userId="3c3f458b-0237-412f-906e-785a72ab37f6" providerId="ADAL" clId="{276B920A-70D2-E343-B246-E42358A2108E}" dt="2019-02-28T21:59:53.843" v="595"/>
          <ac:spMkLst>
            <pc:docMk/>
            <pc:sldMk cId="3082322247" sldId="284"/>
            <ac:spMk id="13" creationId="{5A341E0E-AB68-604A-98CC-B768B92136BD}"/>
          </ac:spMkLst>
        </pc:spChg>
        <pc:picChg chg="add del mod">
          <ac:chgData name="Venkatramanan, Srini (sv8nv)" userId="3c3f458b-0237-412f-906e-785a72ab37f6" providerId="ADAL" clId="{276B920A-70D2-E343-B246-E42358A2108E}" dt="2019-02-28T21:17:32.979" v="249" actId="478"/>
          <ac:picMkLst>
            <pc:docMk/>
            <pc:sldMk cId="3082322247" sldId="284"/>
            <ac:picMk id="5" creationId="{19FF66AB-5666-1F41-85F9-656265DD50AD}"/>
          </ac:picMkLst>
        </pc:picChg>
        <pc:picChg chg="add del mod">
          <ac:chgData name="Venkatramanan, Srini (sv8nv)" userId="3c3f458b-0237-412f-906e-785a72ab37f6" providerId="ADAL" clId="{276B920A-70D2-E343-B246-E42358A2108E}" dt="2019-02-28T21:48:37.605" v="369" actId="478"/>
          <ac:picMkLst>
            <pc:docMk/>
            <pc:sldMk cId="3082322247" sldId="284"/>
            <ac:picMk id="7" creationId="{9EB02051-DA72-A943-82B0-F20CBA135BA4}"/>
          </ac:picMkLst>
        </pc:picChg>
        <pc:picChg chg="add mod">
          <ac:chgData name="Venkatramanan, Srini (sv8nv)" userId="3c3f458b-0237-412f-906e-785a72ab37f6" providerId="ADAL" clId="{276B920A-70D2-E343-B246-E42358A2108E}" dt="2019-02-28T21:48:44.595" v="371" actId="1076"/>
          <ac:picMkLst>
            <pc:docMk/>
            <pc:sldMk cId="3082322247" sldId="284"/>
            <ac:picMk id="11" creationId="{A230D275-5157-A643-B3D2-FC2F8F7C043C}"/>
          </ac:picMkLst>
        </pc:picChg>
      </pc:sldChg>
    </pc:docChg>
  </pc:docChgLst>
  <pc:docChgLst>
    <pc:chgData name="Venkatramanan, Srini (sv8nv)" userId="S::sv8nv@virginia.edu::3c3f458b-0237-412f-906e-785a72ab37f6" providerId="AD" clId="Web-{362914CD-F18C-5EC0-3086-FA875EAC572A}"/>
    <pc:docChg chg="modSld">
      <pc:chgData name="Venkatramanan, Srini (sv8nv)" userId="S::sv8nv@virginia.edu::3c3f458b-0237-412f-906e-785a72ab37f6" providerId="AD" clId="Web-{362914CD-F18C-5EC0-3086-FA875EAC572A}" dt="2019-02-28T15:18:54.101" v="6" actId="1076"/>
      <pc:docMkLst>
        <pc:docMk/>
      </pc:docMkLst>
      <pc:sldChg chg="modSp">
        <pc:chgData name="Venkatramanan, Srini (sv8nv)" userId="S::sv8nv@virginia.edu::3c3f458b-0237-412f-906e-785a72ab37f6" providerId="AD" clId="Web-{362914CD-F18C-5EC0-3086-FA875EAC572A}" dt="2019-02-28T15:18:54.101" v="6" actId="1076"/>
        <pc:sldMkLst>
          <pc:docMk/>
          <pc:sldMk cId="3546628634" sldId="274"/>
        </pc:sldMkLst>
        <pc:spChg chg="mod">
          <ac:chgData name="Venkatramanan, Srini (sv8nv)" userId="S::sv8nv@virginia.edu::3c3f458b-0237-412f-906e-785a72ab37f6" providerId="AD" clId="Web-{362914CD-F18C-5EC0-3086-FA875EAC572A}" dt="2019-02-28T15:17:45.736" v="0" actId="1076"/>
          <ac:spMkLst>
            <pc:docMk/>
            <pc:sldMk cId="3546628634" sldId="274"/>
            <ac:spMk id="8" creationId="{B2CA44BB-72CB-984A-AF8B-11B7E8F42F1A}"/>
          </ac:spMkLst>
        </pc:spChg>
        <pc:picChg chg="mod">
          <ac:chgData name="Venkatramanan, Srini (sv8nv)" userId="S::sv8nv@virginia.edu::3c3f458b-0237-412f-906e-785a72ab37f6" providerId="AD" clId="Web-{362914CD-F18C-5EC0-3086-FA875EAC572A}" dt="2019-02-28T15:18:54.101" v="6" actId="1076"/>
          <ac:picMkLst>
            <pc:docMk/>
            <pc:sldMk cId="3546628634" sldId="274"/>
            <ac:picMk id="3" creationId="{8209B599-3DD6-274B-AD44-DB801CF9598B}"/>
          </ac:picMkLst>
        </pc:picChg>
      </pc:sldChg>
      <pc:sldChg chg="modSp">
        <pc:chgData name="Venkatramanan, Srini (sv8nv)" userId="S::sv8nv@virginia.edu::3c3f458b-0237-412f-906e-785a72ab37f6" providerId="AD" clId="Web-{362914CD-F18C-5EC0-3086-FA875EAC572A}" dt="2019-02-28T15:18:50.472" v="5" actId="1076"/>
        <pc:sldMkLst>
          <pc:docMk/>
          <pc:sldMk cId="2580576894" sldId="276"/>
        </pc:sldMkLst>
        <pc:picChg chg="mod">
          <ac:chgData name="Venkatramanan, Srini (sv8nv)" userId="S::sv8nv@virginia.edu::3c3f458b-0237-412f-906e-785a72ab37f6" providerId="AD" clId="Web-{362914CD-F18C-5EC0-3086-FA875EAC572A}" dt="2019-02-28T15:18:50.472" v="5" actId="1076"/>
          <ac:picMkLst>
            <pc:docMk/>
            <pc:sldMk cId="2580576894" sldId="276"/>
            <ac:picMk id="3" creationId="{89DFC742-E0F3-C34D-ADC5-CE8EE3AC196A}"/>
          </ac:picMkLst>
        </pc:picChg>
      </pc:sldChg>
    </pc:docChg>
  </pc:docChgLst>
  <pc:docChgLst>
    <pc:chgData name="Venkatramanan, Srini (sv8nv)" userId="S::sv8nv@virginia.edu::3c3f458b-0237-412f-906e-785a72ab37f6" providerId="AD" clId="Web-{1F12CCFB-781C-E42D-1219-4E53C9441856}"/>
    <pc:docChg chg="modSld">
      <pc:chgData name="Venkatramanan, Srini (sv8nv)" userId="S::sv8nv@virginia.edu::3c3f458b-0237-412f-906e-785a72ab37f6" providerId="AD" clId="Web-{1F12CCFB-781C-E42D-1219-4E53C9441856}" dt="2019-02-28T14:48:07.129" v="83" actId="20577"/>
      <pc:docMkLst>
        <pc:docMk/>
      </pc:docMkLst>
      <pc:sldChg chg="modSp">
        <pc:chgData name="Venkatramanan, Srini (sv8nv)" userId="S::sv8nv@virginia.edu::3c3f458b-0237-412f-906e-785a72ab37f6" providerId="AD" clId="Web-{1F12CCFB-781C-E42D-1219-4E53C9441856}" dt="2019-02-28T14:48:07.129" v="82" actId="20577"/>
        <pc:sldMkLst>
          <pc:docMk/>
          <pc:sldMk cId="3730899211" sldId="261"/>
        </pc:sldMkLst>
        <pc:spChg chg="mod">
          <ac:chgData name="Venkatramanan, Srini (sv8nv)" userId="S::sv8nv@virginia.edu::3c3f458b-0237-412f-906e-785a72ab37f6" providerId="AD" clId="Web-{1F12CCFB-781C-E42D-1219-4E53C9441856}" dt="2019-02-28T14:48:07.129" v="82" actId="20577"/>
          <ac:spMkLst>
            <pc:docMk/>
            <pc:sldMk cId="3730899211" sldId="261"/>
            <ac:spMk id="3" creationId="{38612809-DB5F-2343-9F37-DC17649C3C6C}"/>
          </ac:spMkLst>
        </pc:spChg>
      </pc:sldChg>
    </pc:docChg>
  </pc:docChgLst>
  <pc:docChgLst>
    <pc:chgData name="Venkatramanan, Srini (sv8nv)" userId="S::sv8nv@virginia.edu::3c3f458b-0237-412f-906e-785a72ab37f6" providerId="AD" clId="Web-{1252529E-C014-3845-7CB5-8BEE2562F2D5}"/>
    <pc:docChg chg="delSld modSld">
      <pc:chgData name="Venkatramanan, Srini (sv8nv)" userId="S::sv8nv@virginia.edu::3c3f458b-0237-412f-906e-785a72ab37f6" providerId="AD" clId="Web-{1252529E-C014-3845-7CB5-8BEE2562F2D5}" dt="2019-02-26T18:45:16.441" v="378"/>
      <pc:docMkLst>
        <pc:docMk/>
      </pc:docMkLst>
      <pc:sldChg chg="modSp">
        <pc:chgData name="Venkatramanan, Srini (sv8nv)" userId="S::sv8nv@virginia.edu::3c3f458b-0237-412f-906e-785a72ab37f6" providerId="AD" clId="Web-{1252529E-C014-3845-7CB5-8BEE2562F2D5}" dt="2019-02-26T18:38:56.579" v="122" actId="20577"/>
        <pc:sldMkLst>
          <pc:docMk/>
          <pc:sldMk cId="650368844" sldId="256"/>
        </pc:sldMkLst>
        <pc:spChg chg="mod">
          <ac:chgData name="Venkatramanan, Srini (sv8nv)" userId="S::sv8nv@virginia.edu::3c3f458b-0237-412f-906e-785a72ab37f6" providerId="AD" clId="Web-{1252529E-C014-3845-7CB5-8BEE2562F2D5}" dt="2019-02-26T18:37:00.750" v="20" actId="20577"/>
          <ac:spMkLst>
            <pc:docMk/>
            <pc:sldMk cId="650368844" sldId="256"/>
            <ac:spMk id="2" creationId="{18CF06C2-8FB6-8947-A673-0224138D495C}"/>
          </ac:spMkLst>
        </pc:spChg>
        <pc:spChg chg="mod">
          <ac:chgData name="Venkatramanan, Srini (sv8nv)" userId="S::sv8nv@virginia.edu::3c3f458b-0237-412f-906e-785a72ab37f6" providerId="AD" clId="Web-{1252529E-C014-3845-7CB5-8BEE2562F2D5}" dt="2019-02-26T18:38:56.579" v="122" actId="20577"/>
          <ac:spMkLst>
            <pc:docMk/>
            <pc:sldMk cId="650368844" sldId="256"/>
            <ac:spMk id="3" creationId="{584C403B-E7B1-1B49-9F26-875A1DE84B46}"/>
          </ac:spMkLst>
        </pc:spChg>
      </pc:sldChg>
      <pc:sldChg chg="modSp">
        <pc:chgData name="Venkatramanan, Srini (sv8nv)" userId="S::sv8nv@virginia.edu::3c3f458b-0237-412f-906e-785a72ab37f6" providerId="AD" clId="Web-{1252529E-C014-3845-7CB5-8BEE2562F2D5}" dt="2019-02-26T18:38:07.719" v="99" actId="1076"/>
        <pc:sldMkLst>
          <pc:docMk/>
          <pc:sldMk cId="3141581550" sldId="257"/>
        </pc:sldMkLst>
        <pc:spChg chg="mod">
          <ac:chgData name="Venkatramanan, Srini (sv8nv)" userId="S::sv8nv@virginia.edu::3c3f458b-0237-412f-906e-785a72ab37f6" providerId="AD" clId="Web-{1252529E-C014-3845-7CB5-8BEE2562F2D5}" dt="2019-02-26T18:38:07.719" v="99" actId="1076"/>
          <ac:spMkLst>
            <pc:docMk/>
            <pc:sldMk cId="3141581550" sldId="257"/>
            <ac:spMk id="3" creationId="{F7D1A40E-696A-DE47-8F11-9753E1D534AA}"/>
          </ac:spMkLst>
        </pc:spChg>
      </pc:sldChg>
      <pc:sldChg chg="addSp delSp modSp">
        <pc:chgData name="Venkatramanan, Srini (sv8nv)" userId="S::sv8nv@virginia.edu::3c3f458b-0237-412f-906e-785a72ab37f6" providerId="AD" clId="Web-{1252529E-C014-3845-7CB5-8BEE2562F2D5}" dt="2019-02-26T18:45:16.441" v="378"/>
        <pc:sldMkLst>
          <pc:docMk/>
          <pc:sldMk cId="2527301713" sldId="259"/>
        </pc:sldMkLst>
        <pc:spChg chg="mod">
          <ac:chgData name="Venkatramanan, Srini (sv8nv)" userId="S::sv8nv@virginia.edu::3c3f458b-0237-412f-906e-785a72ab37f6" providerId="AD" clId="Web-{1252529E-C014-3845-7CB5-8BEE2562F2D5}" dt="2019-02-26T18:44:51.394" v="369" actId="20577"/>
          <ac:spMkLst>
            <pc:docMk/>
            <pc:sldMk cId="2527301713" sldId="259"/>
            <ac:spMk id="2" creationId="{6AB4B116-ABBB-1042-A057-7305928CB45F}"/>
          </ac:spMkLst>
        </pc:spChg>
        <pc:spChg chg="add del mod">
          <ac:chgData name="Venkatramanan, Srini (sv8nv)" userId="S::sv8nv@virginia.edu::3c3f458b-0237-412f-906e-785a72ab37f6" providerId="AD" clId="Web-{1252529E-C014-3845-7CB5-8BEE2562F2D5}" dt="2019-02-26T18:44:55.425" v="373"/>
          <ac:spMkLst>
            <pc:docMk/>
            <pc:sldMk cId="2527301713" sldId="259"/>
            <ac:spMk id="4" creationId="{167A28F2-50AE-4858-B455-111898EF4CD1}"/>
          </ac:spMkLst>
        </pc:spChg>
        <pc:spChg chg="del">
          <ac:chgData name="Venkatramanan, Srini (sv8nv)" userId="S::sv8nv@virginia.edu::3c3f458b-0237-412f-906e-785a72ab37f6" providerId="AD" clId="Web-{1252529E-C014-3845-7CB5-8BEE2562F2D5}" dt="2019-02-26T18:44:53.363" v="372"/>
          <ac:spMkLst>
            <pc:docMk/>
            <pc:sldMk cId="2527301713" sldId="259"/>
            <ac:spMk id="8" creationId="{6C967713-B9BA-3D47-9069-0C592F36021A}"/>
          </ac:spMkLst>
        </pc:spChg>
        <pc:picChg chg="del">
          <ac:chgData name="Venkatramanan, Srini (sv8nv)" userId="S::sv8nv@virginia.edu::3c3f458b-0237-412f-906e-785a72ab37f6" providerId="AD" clId="Web-{1252529E-C014-3845-7CB5-8BEE2562F2D5}" dt="2019-02-26T18:41:35.205" v="363"/>
          <ac:picMkLst>
            <pc:docMk/>
            <pc:sldMk cId="2527301713" sldId="259"/>
            <ac:picMk id="5" creationId="{DE7E46EB-6625-C446-9211-4DF6338FD495}"/>
          </ac:picMkLst>
        </pc:picChg>
        <pc:picChg chg="add del mod">
          <ac:chgData name="Venkatramanan, Srini (sv8nv)" userId="S::sv8nv@virginia.edu::3c3f458b-0237-412f-906e-785a72ab37f6" providerId="AD" clId="Web-{1252529E-C014-3845-7CB5-8BEE2562F2D5}" dt="2019-02-26T18:45:16.441" v="378"/>
          <ac:picMkLst>
            <pc:docMk/>
            <pc:sldMk cId="2527301713" sldId="259"/>
            <ac:picMk id="6" creationId="{55E5F78A-1EAF-4FD2-9338-CD928A051F5A}"/>
          </ac:picMkLst>
        </pc:picChg>
        <pc:picChg chg="del">
          <ac:chgData name="Venkatramanan, Srini (sv8nv)" userId="S::sv8nv@virginia.edu::3c3f458b-0237-412f-906e-785a72ab37f6" providerId="AD" clId="Web-{1252529E-C014-3845-7CB5-8BEE2562F2D5}" dt="2019-02-26T18:41:35.174" v="362"/>
          <ac:picMkLst>
            <pc:docMk/>
            <pc:sldMk cId="2527301713" sldId="259"/>
            <ac:picMk id="7" creationId="{0AD8B046-FC27-6C4A-B612-05071D67E620}"/>
          </ac:picMkLst>
        </pc:picChg>
      </pc:sldChg>
      <pc:sldChg chg="modSp">
        <pc:chgData name="Venkatramanan, Srini (sv8nv)" userId="S::sv8nv@virginia.edu::3c3f458b-0237-412f-906e-785a72ab37f6" providerId="AD" clId="Web-{1252529E-C014-3845-7CB5-8BEE2562F2D5}" dt="2019-02-26T18:39:04.829" v="132" actId="20577"/>
        <pc:sldMkLst>
          <pc:docMk/>
          <pc:sldMk cId="2079429440" sldId="260"/>
        </pc:sldMkLst>
        <pc:spChg chg="mod">
          <ac:chgData name="Venkatramanan, Srini (sv8nv)" userId="S::sv8nv@virginia.edu::3c3f458b-0237-412f-906e-785a72ab37f6" providerId="AD" clId="Web-{1252529E-C014-3845-7CB5-8BEE2562F2D5}" dt="2019-02-26T18:39:04.829" v="132" actId="20577"/>
          <ac:spMkLst>
            <pc:docMk/>
            <pc:sldMk cId="2079429440" sldId="260"/>
            <ac:spMk id="3" creationId="{EA4EA308-0B59-6343-AF23-931D9C97CF99}"/>
          </ac:spMkLst>
        </pc:spChg>
      </pc:sldChg>
      <pc:sldChg chg="modSp">
        <pc:chgData name="Venkatramanan, Srini (sv8nv)" userId="S::sv8nv@virginia.edu::3c3f458b-0237-412f-906e-785a72ab37f6" providerId="AD" clId="Web-{1252529E-C014-3845-7CB5-8BEE2562F2D5}" dt="2019-02-26T18:41:27.409" v="360" actId="20577"/>
        <pc:sldMkLst>
          <pc:docMk/>
          <pc:sldMk cId="362486077" sldId="264"/>
        </pc:sldMkLst>
        <pc:spChg chg="mod">
          <ac:chgData name="Venkatramanan, Srini (sv8nv)" userId="S::sv8nv@virginia.edu::3c3f458b-0237-412f-906e-785a72ab37f6" providerId="AD" clId="Web-{1252529E-C014-3845-7CB5-8BEE2562F2D5}" dt="2019-02-26T18:41:27.409" v="360" actId="20577"/>
          <ac:spMkLst>
            <pc:docMk/>
            <pc:sldMk cId="362486077" sldId="264"/>
            <ac:spMk id="3" creationId="{C96E7DB9-13EC-BF41-A71C-483EB14FD2A7}"/>
          </ac:spMkLst>
        </pc:spChg>
      </pc:sldChg>
    </pc:docChg>
  </pc:docChgLst>
  <pc:docChgLst>
    <pc:chgData name="Venkatramanan, Srini (sv8nv)" userId="S::sv8nv@virginia.edu::3c3f458b-0237-412f-906e-785a72ab37f6" providerId="AD" clId="Web-{2F0356CF-9077-7E80-487C-78D302C434A1}"/>
    <pc:docChg chg="modSld">
      <pc:chgData name="Venkatramanan, Srini (sv8nv)" userId="S::sv8nv@virginia.edu::3c3f458b-0237-412f-906e-785a72ab37f6" providerId="AD" clId="Web-{2F0356CF-9077-7E80-487C-78D302C434A1}" dt="2019-02-28T19:02:41.818" v="3" actId="1076"/>
      <pc:docMkLst>
        <pc:docMk/>
      </pc:docMkLst>
      <pc:sldChg chg="modSp">
        <pc:chgData name="Venkatramanan, Srini (sv8nv)" userId="S::sv8nv@virginia.edu::3c3f458b-0237-412f-906e-785a72ab37f6" providerId="AD" clId="Web-{2F0356CF-9077-7E80-487C-78D302C434A1}" dt="2019-02-28T19:02:41.818" v="3" actId="1076"/>
        <pc:sldMkLst>
          <pc:docMk/>
          <pc:sldMk cId="657553053" sldId="283"/>
        </pc:sldMkLst>
        <pc:spChg chg="mod">
          <ac:chgData name="Venkatramanan, Srini (sv8nv)" userId="S::sv8nv@virginia.edu::3c3f458b-0237-412f-906e-785a72ab37f6" providerId="AD" clId="Web-{2F0356CF-9077-7E80-487C-78D302C434A1}" dt="2019-02-28T19:02:41.818" v="3" actId="1076"/>
          <ac:spMkLst>
            <pc:docMk/>
            <pc:sldMk cId="657553053" sldId="283"/>
            <ac:spMk id="10" creationId="{D9B72544-0D01-5041-B603-D53156636BF4}"/>
          </ac:spMkLst>
        </pc:spChg>
      </pc:sldChg>
    </pc:docChg>
  </pc:docChgLst>
  <pc:docChgLst>
    <pc:chgData name="Venkatramanan, Srini (sv8nv)" userId="3c3f458b-0237-412f-906e-785a72ab37f6" providerId="ADAL" clId="{45F1B347-44A6-6B4F-955F-02A2748C5B32}"/>
    <pc:docChg chg="undo redo custSel addSld delSld modSld sldOrd">
      <pc:chgData name="Venkatramanan, Srini (sv8nv)" userId="3c3f458b-0237-412f-906e-785a72ab37f6" providerId="ADAL" clId="{45F1B347-44A6-6B4F-955F-02A2748C5B32}" dt="2019-02-28T14:46:02.194" v="777" actId="1076"/>
      <pc:docMkLst>
        <pc:docMk/>
      </pc:docMkLst>
      <pc:sldChg chg="addSp delSp modSp">
        <pc:chgData name="Venkatramanan, Srini (sv8nv)" userId="3c3f458b-0237-412f-906e-785a72ab37f6" providerId="ADAL" clId="{45F1B347-44A6-6B4F-955F-02A2748C5B32}" dt="2019-02-28T14:37:16.480" v="479" actId="732"/>
        <pc:sldMkLst>
          <pc:docMk/>
          <pc:sldMk cId="2527301713" sldId="259"/>
        </pc:sldMkLst>
        <pc:spChg chg="add mod">
          <ac:chgData name="Venkatramanan, Srini (sv8nv)" userId="3c3f458b-0237-412f-906e-785a72ab37f6" providerId="ADAL" clId="{45F1B347-44A6-6B4F-955F-02A2748C5B32}" dt="2019-02-28T14:35:20.426" v="457" actId="1076"/>
          <ac:spMkLst>
            <pc:docMk/>
            <pc:sldMk cId="2527301713" sldId="259"/>
            <ac:spMk id="11" creationId="{196992D1-2F34-CA4B-8710-1C14AAB57781}"/>
          </ac:spMkLst>
        </pc:spChg>
        <pc:spChg chg="add mod">
          <ac:chgData name="Venkatramanan, Srini (sv8nv)" userId="3c3f458b-0237-412f-906e-785a72ab37f6" providerId="ADAL" clId="{45F1B347-44A6-6B4F-955F-02A2748C5B32}" dt="2019-02-28T14:35:25.371" v="460" actId="20577"/>
          <ac:spMkLst>
            <pc:docMk/>
            <pc:sldMk cId="2527301713" sldId="259"/>
            <ac:spMk id="12" creationId="{E4D28037-7E9D-DB47-812D-40FE145056A4}"/>
          </ac:spMkLst>
        </pc:spChg>
        <pc:spChg chg="add mod">
          <ac:chgData name="Venkatramanan, Srini (sv8nv)" userId="3c3f458b-0237-412f-906e-785a72ab37f6" providerId="ADAL" clId="{45F1B347-44A6-6B4F-955F-02A2748C5B32}" dt="2019-02-28T14:35:31.683" v="463" actId="20577"/>
          <ac:spMkLst>
            <pc:docMk/>
            <pc:sldMk cId="2527301713" sldId="259"/>
            <ac:spMk id="13" creationId="{5AEBEABE-9888-4C47-87E6-54C08C7613A3}"/>
          </ac:spMkLst>
        </pc:spChg>
        <pc:spChg chg="add mod">
          <ac:chgData name="Venkatramanan, Srini (sv8nv)" userId="3c3f458b-0237-412f-906e-785a72ab37f6" providerId="ADAL" clId="{45F1B347-44A6-6B4F-955F-02A2748C5B32}" dt="2019-02-28T14:35:59.700" v="467" actId="1076"/>
          <ac:spMkLst>
            <pc:docMk/>
            <pc:sldMk cId="2527301713" sldId="259"/>
            <ac:spMk id="17" creationId="{95430319-AC3E-DE47-A148-C99579F6D7C0}"/>
          </ac:spMkLst>
        </pc:spChg>
        <pc:spChg chg="add mod">
          <ac:chgData name="Venkatramanan, Srini (sv8nv)" userId="3c3f458b-0237-412f-906e-785a72ab37f6" providerId="ADAL" clId="{45F1B347-44A6-6B4F-955F-02A2748C5B32}" dt="2019-02-28T14:35:59.700" v="467" actId="1076"/>
          <ac:spMkLst>
            <pc:docMk/>
            <pc:sldMk cId="2527301713" sldId="259"/>
            <ac:spMk id="18" creationId="{2BC49494-E4A9-6047-AD6E-371D16A66F24}"/>
          </ac:spMkLst>
        </pc:spChg>
        <pc:spChg chg="add mod">
          <ac:chgData name="Venkatramanan, Srini (sv8nv)" userId="3c3f458b-0237-412f-906e-785a72ab37f6" providerId="ADAL" clId="{45F1B347-44A6-6B4F-955F-02A2748C5B32}" dt="2019-02-28T14:35:59.700" v="467" actId="1076"/>
          <ac:spMkLst>
            <pc:docMk/>
            <pc:sldMk cId="2527301713" sldId="259"/>
            <ac:spMk id="19" creationId="{1BAD924F-4A89-EE4F-94A5-593F61370F0B}"/>
          </ac:spMkLst>
        </pc:spChg>
        <pc:picChg chg="add del mod modCrop">
          <ac:chgData name="Venkatramanan, Srini (sv8nv)" userId="3c3f458b-0237-412f-906e-785a72ab37f6" providerId="ADAL" clId="{45F1B347-44A6-6B4F-955F-02A2748C5B32}" dt="2019-02-28T14:36:29.283" v="468" actId="478"/>
          <ac:picMkLst>
            <pc:docMk/>
            <pc:sldMk cId="2527301713" sldId="259"/>
            <ac:picMk id="4" creationId="{F0153545-473B-0344-AA78-9FCA6E6598D0}"/>
          </ac:picMkLst>
        </pc:picChg>
        <pc:picChg chg="add mod modCrop">
          <ac:chgData name="Venkatramanan, Srini (sv8nv)" userId="3c3f458b-0237-412f-906e-785a72ab37f6" providerId="ADAL" clId="{45F1B347-44A6-6B4F-955F-02A2748C5B32}" dt="2019-02-28T14:37:16.480" v="479" actId="732"/>
          <ac:picMkLst>
            <pc:docMk/>
            <pc:sldMk cId="2527301713" sldId="259"/>
            <ac:picMk id="21" creationId="{A74D9044-775B-3145-86ED-55FC25D872C2}"/>
          </ac:picMkLst>
        </pc:picChg>
        <pc:cxnChg chg="add mod">
          <ac:chgData name="Venkatramanan, Srini (sv8nv)" userId="3c3f458b-0237-412f-906e-785a72ab37f6" providerId="ADAL" clId="{45F1B347-44A6-6B4F-955F-02A2748C5B32}" dt="2019-02-28T14:35:06.465" v="443" actId="14100"/>
          <ac:cxnSpMkLst>
            <pc:docMk/>
            <pc:sldMk cId="2527301713" sldId="259"/>
            <ac:cxnSpMk id="5" creationId="{0AD0F934-5C71-7E43-8CC3-3DED89D34D64}"/>
          </ac:cxnSpMkLst>
        </pc:cxnChg>
        <pc:cxnChg chg="add mod">
          <ac:chgData name="Venkatramanan, Srini (sv8nv)" userId="3c3f458b-0237-412f-906e-785a72ab37f6" providerId="ADAL" clId="{45F1B347-44A6-6B4F-955F-02A2748C5B32}" dt="2019-02-28T14:34:54.644" v="439" actId="14100"/>
          <ac:cxnSpMkLst>
            <pc:docMk/>
            <pc:sldMk cId="2527301713" sldId="259"/>
            <ac:cxnSpMk id="6" creationId="{F89BD652-1ED5-7F47-84BD-2DD07E52F509}"/>
          </ac:cxnSpMkLst>
        </pc:cxnChg>
        <pc:cxnChg chg="add mod">
          <ac:chgData name="Venkatramanan, Srini (sv8nv)" userId="3c3f458b-0237-412f-906e-785a72ab37f6" providerId="ADAL" clId="{45F1B347-44A6-6B4F-955F-02A2748C5B32}" dt="2019-02-28T14:35:02.348" v="442" actId="14100"/>
          <ac:cxnSpMkLst>
            <pc:docMk/>
            <pc:sldMk cId="2527301713" sldId="259"/>
            <ac:cxnSpMk id="8" creationId="{4322AE80-A6C9-D647-87A0-E243C6036E09}"/>
          </ac:cxnSpMkLst>
        </pc:cxnChg>
        <pc:cxnChg chg="add mod">
          <ac:chgData name="Venkatramanan, Srini (sv8nv)" userId="3c3f458b-0237-412f-906e-785a72ab37f6" providerId="ADAL" clId="{45F1B347-44A6-6B4F-955F-02A2748C5B32}" dt="2019-02-28T14:35:59.700" v="467" actId="1076"/>
          <ac:cxnSpMkLst>
            <pc:docMk/>
            <pc:sldMk cId="2527301713" sldId="259"/>
            <ac:cxnSpMk id="14" creationId="{2690A10F-5294-CE4D-B40C-627AFDCF9A13}"/>
          </ac:cxnSpMkLst>
        </pc:cxnChg>
        <pc:cxnChg chg="add mod">
          <ac:chgData name="Venkatramanan, Srini (sv8nv)" userId="3c3f458b-0237-412f-906e-785a72ab37f6" providerId="ADAL" clId="{45F1B347-44A6-6B4F-955F-02A2748C5B32}" dt="2019-02-28T14:35:59.700" v="467" actId="1076"/>
          <ac:cxnSpMkLst>
            <pc:docMk/>
            <pc:sldMk cId="2527301713" sldId="259"/>
            <ac:cxnSpMk id="15" creationId="{9632BF8D-CBA9-8248-B4FA-DF3E9CD4A4EF}"/>
          </ac:cxnSpMkLst>
        </pc:cxnChg>
        <pc:cxnChg chg="add mod">
          <ac:chgData name="Venkatramanan, Srini (sv8nv)" userId="3c3f458b-0237-412f-906e-785a72ab37f6" providerId="ADAL" clId="{45F1B347-44A6-6B4F-955F-02A2748C5B32}" dt="2019-02-28T14:35:59.700" v="467" actId="1076"/>
          <ac:cxnSpMkLst>
            <pc:docMk/>
            <pc:sldMk cId="2527301713" sldId="259"/>
            <ac:cxnSpMk id="16" creationId="{1F908D67-AB35-4D46-9C6A-AA3BCA5CE58C}"/>
          </ac:cxnSpMkLst>
        </pc:cxnChg>
      </pc:sldChg>
      <pc:sldChg chg="addSp delSp modSp">
        <pc:chgData name="Venkatramanan, Srini (sv8nv)" userId="3c3f458b-0237-412f-906e-785a72ab37f6" providerId="ADAL" clId="{45F1B347-44A6-6B4F-955F-02A2748C5B32}" dt="2019-02-28T14:40:10.509" v="726" actId="20577"/>
        <pc:sldMkLst>
          <pc:docMk/>
          <pc:sldMk cId="3730899211" sldId="261"/>
        </pc:sldMkLst>
        <pc:spChg chg="mod">
          <ac:chgData name="Venkatramanan, Srini (sv8nv)" userId="3c3f458b-0237-412f-906e-785a72ab37f6" providerId="ADAL" clId="{45F1B347-44A6-6B4F-955F-02A2748C5B32}" dt="2019-02-26T18:55:24.393" v="303" actId="20577"/>
          <ac:spMkLst>
            <pc:docMk/>
            <pc:sldMk cId="3730899211" sldId="261"/>
            <ac:spMk id="2" creationId="{DAC6E930-7583-7546-B01F-22DC122FFE45}"/>
          </ac:spMkLst>
        </pc:spChg>
        <pc:spChg chg="mod">
          <ac:chgData name="Venkatramanan, Srini (sv8nv)" userId="3c3f458b-0237-412f-906e-785a72ab37f6" providerId="ADAL" clId="{45F1B347-44A6-6B4F-955F-02A2748C5B32}" dt="2019-02-28T14:40:10.509" v="726" actId="20577"/>
          <ac:spMkLst>
            <pc:docMk/>
            <pc:sldMk cId="3730899211" sldId="261"/>
            <ac:spMk id="3" creationId="{38612809-DB5F-2343-9F37-DC17649C3C6C}"/>
          </ac:spMkLst>
        </pc:spChg>
        <pc:spChg chg="add del mod">
          <ac:chgData name="Venkatramanan, Srini (sv8nv)" userId="3c3f458b-0237-412f-906e-785a72ab37f6" providerId="ADAL" clId="{45F1B347-44A6-6B4F-955F-02A2748C5B32}" dt="2019-02-28T14:38:10.580" v="522" actId="478"/>
          <ac:spMkLst>
            <pc:docMk/>
            <pc:sldMk cId="3730899211" sldId="261"/>
            <ac:spMk id="4" creationId="{CD4EE882-28A0-0C43-9B59-DF7088F00E20}"/>
          </ac:spMkLst>
        </pc:spChg>
      </pc:sldChg>
      <pc:sldChg chg="addSp delSp modSp">
        <pc:chgData name="Venkatramanan, Srini (sv8nv)" userId="3c3f458b-0237-412f-906e-785a72ab37f6" providerId="ADAL" clId="{45F1B347-44A6-6B4F-955F-02A2748C5B32}" dt="2019-02-28T14:44:36.430" v="768" actId="20577"/>
        <pc:sldMkLst>
          <pc:docMk/>
          <pc:sldMk cId="3519602321" sldId="262"/>
        </pc:sldMkLst>
        <pc:spChg chg="mod">
          <ac:chgData name="Venkatramanan, Srini (sv8nv)" userId="3c3f458b-0237-412f-906e-785a72ab37f6" providerId="ADAL" clId="{45F1B347-44A6-6B4F-955F-02A2748C5B32}" dt="2019-02-28T14:44:36.430" v="768" actId="20577"/>
          <ac:spMkLst>
            <pc:docMk/>
            <pc:sldMk cId="3519602321" sldId="262"/>
            <ac:spMk id="2" creationId="{F8B5A6F1-D408-8E4D-B76C-483EF194C268}"/>
          </ac:spMkLst>
        </pc:spChg>
        <pc:spChg chg="add del mod">
          <ac:chgData name="Venkatramanan, Srini (sv8nv)" userId="3c3f458b-0237-412f-906e-785a72ab37f6" providerId="ADAL" clId="{45F1B347-44A6-6B4F-955F-02A2748C5B32}" dt="2019-02-26T18:56:23.607" v="317" actId="478"/>
          <ac:spMkLst>
            <pc:docMk/>
            <pc:sldMk cId="3519602321" sldId="262"/>
            <ac:spMk id="4" creationId="{2D5A52D8-2C15-A941-9D48-2895CF975D69}"/>
          </ac:spMkLst>
        </pc:spChg>
        <pc:spChg chg="del">
          <ac:chgData name="Venkatramanan, Srini (sv8nv)" userId="3c3f458b-0237-412f-906e-785a72ab37f6" providerId="ADAL" clId="{45F1B347-44A6-6B4F-955F-02A2748C5B32}" dt="2019-02-26T18:54:19.312" v="252" actId="478"/>
          <ac:spMkLst>
            <pc:docMk/>
            <pc:sldMk cId="3519602321" sldId="262"/>
            <ac:spMk id="12" creationId="{922E22AC-DFDB-564F-A30E-4224AB6CD80D}"/>
          </ac:spMkLst>
        </pc:spChg>
        <pc:graphicFrameChg chg="add del mod modGraphic">
          <ac:chgData name="Venkatramanan, Srini (sv8nv)" userId="3c3f458b-0237-412f-906e-785a72ab37f6" providerId="ADAL" clId="{45F1B347-44A6-6B4F-955F-02A2748C5B32}" dt="2019-02-28T14:44:31.552" v="765" actId="255"/>
          <ac:graphicFrameMkLst>
            <pc:docMk/>
            <pc:sldMk cId="3519602321" sldId="262"/>
            <ac:graphicFrameMk id="11" creationId="{7B2D3DDA-94F0-4C96-B0D1-6B31A720F9EF}"/>
          </ac:graphicFrameMkLst>
        </pc:graphicFrameChg>
      </pc:sldChg>
      <pc:sldChg chg="modSp">
        <pc:chgData name="Venkatramanan, Srini (sv8nv)" userId="3c3f458b-0237-412f-906e-785a72ab37f6" providerId="ADAL" clId="{45F1B347-44A6-6B4F-955F-02A2748C5B32}" dt="2019-02-27T19:14:03.856" v="398" actId="20577"/>
        <pc:sldMkLst>
          <pc:docMk/>
          <pc:sldMk cId="362486077" sldId="264"/>
        </pc:sldMkLst>
        <pc:spChg chg="mod">
          <ac:chgData name="Venkatramanan, Srini (sv8nv)" userId="3c3f458b-0237-412f-906e-785a72ab37f6" providerId="ADAL" clId="{45F1B347-44A6-6B4F-955F-02A2748C5B32}" dt="2019-02-27T19:14:03.856" v="398" actId="20577"/>
          <ac:spMkLst>
            <pc:docMk/>
            <pc:sldMk cId="362486077" sldId="264"/>
            <ac:spMk id="3" creationId="{C96E7DB9-13EC-BF41-A71C-483EB14FD2A7}"/>
          </ac:spMkLst>
        </pc:spChg>
      </pc:sldChg>
      <pc:sldChg chg="addSp delSp modSp">
        <pc:chgData name="Venkatramanan, Srini (sv8nv)" userId="3c3f458b-0237-412f-906e-785a72ab37f6" providerId="ADAL" clId="{45F1B347-44A6-6B4F-955F-02A2748C5B32}" dt="2019-02-28T14:42:14.779" v="748" actId="1076"/>
        <pc:sldMkLst>
          <pc:docMk/>
          <pc:sldMk cId="3546628634" sldId="274"/>
        </pc:sldMkLst>
        <pc:spChg chg="add del mod">
          <ac:chgData name="Venkatramanan, Srini (sv8nv)" userId="3c3f458b-0237-412f-906e-785a72ab37f6" providerId="ADAL" clId="{45F1B347-44A6-6B4F-955F-02A2748C5B32}" dt="2019-02-26T18:54:07.399" v="250" actId="478"/>
          <ac:spMkLst>
            <pc:docMk/>
            <pc:sldMk cId="3546628634" sldId="274"/>
            <ac:spMk id="3" creationId="{F51E008F-F2B2-8444-B8BC-9D8AA6507328}"/>
          </ac:spMkLst>
        </pc:spChg>
        <pc:spChg chg="mod">
          <ac:chgData name="Venkatramanan, Srini (sv8nv)" userId="3c3f458b-0237-412f-906e-785a72ab37f6" providerId="ADAL" clId="{45F1B347-44A6-6B4F-955F-02A2748C5B32}" dt="2019-02-28T14:41:54.989" v="740" actId="20577"/>
          <ac:spMkLst>
            <pc:docMk/>
            <pc:sldMk cId="3546628634" sldId="274"/>
            <ac:spMk id="8" creationId="{B2CA44BB-72CB-984A-AF8B-11B7E8F42F1A}"/>
          </ac:spMkLst>
        </pc:spChg>
        <pc:picChg chg="add mod modCrop">
          <ac:chgData name="Venkatramanan, Srini (sv8nv)" userId="3c3f458b-0237-412f-906e-785a72ab37f6" providerId="ADAL" clId="{45F1B347-44A6-6B4F-955F-02A2748C5B32}" dt="2019-02-28T14:42:14.779" v="748" actId="1076"/>
          <ac:picMkLst>
            <pc:docMk/>
            <pc:sldMk cId="3546628634" sldId="274"/>
            <ac:picMk id="3" creationId="{8209B599-3DD6-274B-AD44-DB801CF9598B}"/>
          </ac:picMkLst>
        </pc:picChg>
        <pc:picChg chg="add del mod modCrop">
          <ac:chgData name="Venkatramanan, Srini (sv8nv)" userId="3c3f458b-0237-412f-906e-785a72ab37f6" providerId="ADAL" clId="{45F1B347-44A6-6B4F-955F-02A2748C5B32}" dt="2019-02-28T14:41:52.421" v="739" actId="478"/>
          <ac:picMkLst>
            <pc:docMk/>
            <pc:sldMk cId="3546628634" sldId="274"/>
            <ac:picMk id="5" creationId="{A4E748DF-163F-6B42-ADFF-2A0F2B41E96C}"/>
          </ac:picMkLst>
        </pc:picChg>
        <pc:picChg chg="del">
          <ac:chgData name="Venkatramanan, Srini (sv8nv)" userId="3c3f458b-0237-412f-906e-785a72ab37f6" providerId="ADAL" clId="{45F1B347-44A6-6B4F-955F-02A2748C5B32}" dt="2019-02-26T18:53:52.235" v="232" actId="478"/>
          <ac:picMkLst>
            <pc:docMk/>
            <pc:sldMk cId="3546628634" sldId="274"/>
            <ac:picMk id="10" creationId="{B2C2E46C-5B9E-1447-ABFB-15F0F68E9442}"/>
          </ac:picMkLst>
        </pc:picChg>
        <pc:picChg chg="del">
          <ac:chgData name="Venkatramanan, Srini (sv8nv)" userId="3c3f458b-0237-412f-906e-785a72ab37f6" providerId="ADAL" clId="{45F1B347-44A6-6B4F-955F-02A2748C5B32}" dt="2019-02-26T18:53:52.235" v="232" actId="478"/>
          <ac:picMkLst>
            <pc:docMk/>
            <pc:sldMk cId="3546628634" sldId="274"/>
            <ac:picMk id="12" creationId="{63369EBA-C393-294A-96DB-2ED4D41ED033}"/>
          </ac:picMkLst>
        </pc:picChg>
      </pc:sldChg>
      <pc:sldChg chg="addSp delSp modSp ord">
        <pc:chgData name="Venkatramanan, Srini (sv8nv)" userId="3c3f458b-0237-412f-906e-785a72ab37f6" providerId="ADAL" clId="{45F1B347-44A6-6B4F-955F-02A2748C5B32}" dt="2019-02-28T14:41:47.685" v="738" actId="20577"/>
        <pc:sldMkLst>
          <pc:docMk/>
          <pc:sldMk cId="2580576894" sldId="276"/>
        </pc:sldMkLst>
        <pc:spChg chg="add del mod">
          <ac:chgData name="Venkatramanan, Srini (sv8nv)" userId="3c3f458b-0237-412f-906e-785a72ab37f6" providerId="ADAL" clId="{45F1B347-44A6-6B4F-955F-02A2748C5B32}" dt="2019-02-26T18:53:46.616" v="231" actId="478"/>
          <ac:spMkLst>
            <pc:docMk/>
            <pc:sldMk cId="2580576894" sldId="276"/>
            <ac:spMk id="3" creationId="{4A2A5D2E-F6BE-8A4D-9DB0-3022EA39BDB6}"/>
          </ac:spMkLst>
        </pc:spChg>
        <pc:spChg chg="mod">
          <ac:chgData name="Venkatramanan, Srini (sv8nv)" userId="3c3f458b-0237-412f-906e-785a72ab37f6" providerId="ADAL" clId="{45F1B347-44A6-6B4F-955F-02A2748C5B32}" dt="2019-02-28T14:41:47.685" v="738" actId="20577"/>
          <ac:spMkLst>
            <pc:docMk/>
            <pc:sldMk cId="2580576894" sldId="276"/>
            <ac:spMk id="8" creationId="{B2CA44BB-72CB-984A-AF8B-11B7E8F42F1A}"/>
          </ac:spMkLst>
        </pc:spChg>
        <pc:picChg chg="add mod modCrop">
          <ac:chgData name="Venkatramanan, Srini (sv8nv)" userId="3c3f458b-0237-412f-906e-785a72ab37f6" providerId="ADAL" clId="{45F1B347-44A6-6B4F-955F-02A2748C5B32}" dt="2019-02-28T14:41:15.110" v="737" actId="1076"/>
          <ac:picMkLst>
            <pc:docMk/>
            <pc:sldMk cId="2580576894" sldId="276"/>
            <ac:picMk id="3" creationId="{89DFC742-E0F3-C34D-ADC5-CE8EE3AC196A}"/>
          </ac:picMkLst>
        </pc:picChg>
        <pc:picChg chg="add del mod modCrop">
          <ac:chgData name="Venkatramanan, Srini (sv8nv)" userId="3c3f458b-0237-412f-906e-785a72ab37f6" providerId="ADAL" clId="{45F1B347-44A6-6B4F-955F-02A2748C5B32}" dt="2019-02-28T14:40:59.333" v="731" actId="478"/>
          <ac:picMkLst>
            <pc:docMk/>
            <pc:sldMk cId="2580576894" sldId="276"/>
            <ac:picMk id="5" creationId="{D8224521-7E07-7E4C-B5DA-4DFF9E23CFB3}"/>
          </ac:picMkLst>
        </pc:picChg>
        <pc:picChg chg="del">
          <ac:chgData name="Venkatramanan, Srini (sv8nv)" userId="3c3f458b-0237-412f-906e-785a72ab37f6" providerId="ADAL" clId="{45F1B347-44A6-6B4F-955F-02A2748C5B32}" dt="2019-02-26T18:53:18.510" v="193" actId="478"/>
          <ac:picMkLst>
            <pc:docMk/>
            <pc:sldMk cId="2580576894" sldId="276"/>
            <ac:picMk id="10" creationId="{B2C2E46C-5B9E-1447-ABFB-15F0F68E9442}"/>
          </ac:picMkLst>
        </pc:picChg>
        <pc:picChg chg="del">
          <ac:chgData name="Venkatramanan, Srini (sv8nv)" userId="3c3f458b-0237-412f-906e-785a72ab37f6" providerId="ADAL" clId="{45F1B347-44A6-6B4F-955F-02A2748C5B32}" dt="2019-02-26T18:53:18.510" v="193" actId="478"/>
          <ac:picMkLst>
            <pc:docMk/>
            <pc:sldMk cId="2580576894" sldId="276"/>
            <ac:picMk id="12" creationId="{63369EBA-C393-294A-96DB-2ED4D41ED033}"/>
          </ac:picMkLst>
        </pc:picChg>
      </pc:sldChg>
      <pc:sldChg chg="addSp delSp modSp add">
        <pc:chgData name="Venkatramanan, Srini (sv8nv)" userId="3c3f458b-0237-412f-906e-785a72ab37f6" providerId="ADAL" clId="{45F1B347-44A6-6B4F-955F-02A2748C5B32}" dt="2019-02-28T14:46:02.194" v="777" actId="1076"/>
        <pc:sldMkLst>
          <pc:docMk/>
          <pc:sldMk cId="59996980" sldId="277"/>
        </pc:sldMkLst>
        <pc:spChg chg="mod">
          <ac:chgData name="Venkatramanan, Srini (sv8nv)" userId="3c3f458b-0237-412f-906e-785a72ab37f6" providerId="ADAL" clId="{45F1B347-44A6-6B4F-955F-02A2748C5B32}" dt="2019-02-28T14:44:52.558" v="772" actId="20577"/>
          <ac:spMkLst>
            <pc:docMk/>
            <pc:sldMk cId="59996980" sldId="277"/>
            <ac:spMk id="2" creationId="{F8B5A6F1-D408-8E4D-B76C-483EF194C268}"/>
          </ac:spMkLst>
        </pc:spChg>
        <pc:spChg chg="add del">
          <ac:chgData name="Venkatramanan, Srini (sv8nv)" userId="3c3f458b-0237-412f-906e-785a72ab37f6" providerId="ADAL" clId="{45F1B347-44A6-6B4F-955F-02A2748C5B32}" dt="2019-02-26T18:59:11.727" v="339"/>
          <ac:spMkLst>
            <pc:docMk/>
            <pc:sldMk cId="59996980" sldId="277"/>
            <ac:spMk id="3" creationId="{EFCE99F7-4D4D-BD4F-BDA3-77BD883DD90C}"/>
          </ac:spMkLst>
        </pc:spChg>
        <pc:graphicFrameChg chg="mod modGraphic">
          <ac:chgData name="Venkatramanan, Srini (sv8nv)" userId="3c3f458b-0237-412f-906e-785a72ab37f6" providerId="ADAL" clId="{45F1B347-44A6-6B4F-955F-02A2748C5B32}" dt="2019-02-28T14:46:02.194" v="777" actId="1076"/>
          <ac:graphicFrameMkLst>
            <pc:docMk/>
            <pc:sldMk cId="59996980" sldId="277"/>
            <ac:graphicFrameMk id="11" creationId="{7B2D3DDA-94F0-4C96-B0D1-6B31A720F9EF}"/>
          </ac:graphicFrameMkLst>
        </pc:graphicFrameChg>
      </pc:sldChg>
      <pc:sldChg chg="modSp add">
        <pc:chgData name="Venkatramanan, Srini (sv8nv)" userId="3c3f458b-0237-412f-906e-785a72ab37f6" providerId="ADAL" clId="{45F1B347-44A6-6B4F-955F-02A2748C5B32}" dt="2019-02-28T14:40:34.492" v="730" actId="368"/>
        <pc:sldMkLst>
          <pc:docMk/>
          <pc:sldMk cId="3775688779" sldId="278"/>
        </pc:sldMkLst>
        <pc:spChg chg="mod">
          <ac:chgData name="Venkatramanan, Srini (sv8nv)" userId="3c3f458b-0237-412f-906e-785a72ab37f6" providerId="ADAL" clId="{45F1B347-44A6-6B4F-955F-02A2748C5B32}" dt="2019-02-28T14:38:20.603" v="552" actId="20577"/>
          <ac:spMkLst>
            <pc:docMk/>
            <pc:sldMk cId="3775688779" sldId="278"/>
            <ac:spMk id="2" creationId="{F688E095-4510-4E40-ABFC-CEF77D5494BF}"/>
          </ac:spMkLst>
        </pc:spChg>
        <pc:spChg chg="mod">
          <ac:chgData name="Venkatramanan, Srini (sv8nv)" userId="3c3f458b-0237-412f-906e-785a72ab37f6" providerId="ADAL" clId="{45F1B347-44A6-6B4F-955F-02A2748C5B32}" dt="2019-02-28T14:40:34.492" v="730" actId="368"/>
          <ac:spMkLst>
            <pc:docMk/>
            <pc:sldMk cId="3775688779" sldId="278"/>
            <ac:spMk id="3" creationId="{23E416D0-824F-EC43-80DF-14B6D529F719}"/>
          </ac:spMkLst>
        </pc:spChg>
      </pc:sldChg>
      <pc:sldChg chg="addSp delSp modSp add ord">
        <pc:chgData name="Venkatramanan, Srini (sv8nv)" userId="3c3f458b-0237-412f-906e-785a72ab37f6" providerId="ADAL" clId="{45F1B347-44A6-6B4F-955F-02A2748C5B32}" dt="2019-02-28T14:42:51.656" v="762" actId="1076"/>
        <pc:sldMkLst>
          <pc:docMk/>
          <pc:sldMk cId="4257423780" sldId="279"/>
        </pc:sldMkLst>
        <pc:spChg chg="mod">
          <ac:chgData name="Venkatramanan, Srini (sv8nv)" userId="3c3f458b-0237-412f-906e-785a72ab37f6" providerId="ADAL" clId="{45F1B347-44A6-6B4F-955F-02A2748C5B32}" dt="2019-02-28T14:42:26.894" v="751" actId="20577"/>
          <ac:spMkLst>
            <pc:docMk/>
            <pc:sldMk cId="4257423780" sldId="279"/>
            <ac:spMk id="8" creationId="{B2CA44BB-72CB-984A-AF8B-11B7E8F42F1A}"/>
          </ac:spMkLst>
        </pc:spChg>
        <pc:picChg chg="del">
          <ac:chgData name="Venkatramanan, Srini (sv8nv)" userId="3c3f458b-0237-412f-906e-785a72ab37f6" providerId="ADAL" clId="{45F1B347-44A6-6B4F-955F-02A2748C5B32}" dt="2019-02-28T14:42:28.285" v="752" actId="478"/>
          <ac:picMkLst>
            <pc:docMk/>
            <pc:sldMk cId="4257423780" sldId="279"/>
            <ac:picMk id="3" creationId="{8209B599-3DD6-274B-AD44-DB801CF9598B}"/>
          </ac:picMkLst>
        </pc:picChg>
        <pc:picChg chg="add mod modCrop">
          <ac:chgData name="Venkatramanan, Srini (sv8nv)" userId="3c3f458b-0237-412f-906e-785a72ab37f6" providerId="ADAL" clId="{45F1B347-44A6-6B4F-955F-02A2748C5B32}" dt="2019-02-28T14:42:51.656" v="762" actId="1076"/>
          <ac:picMkLst>
            <pc:docMk/>
            <pc:sldMk cId="4257423780" sldId="279"/>
            <ac:picMk id="4" creationId="{69C77B5F-31B9-BB4D-84A2-0D0A7CC26478}"/>
          </ac:picMkLst>
        </pc:picChg>
      </pc:sldChg>
      <pc:sldChg chg="modSp add ord">
        <pc:chgData name="Venkatramanan, Srini (sv8nv)" userId="3c3f458b-0237-412f-906e-785a72ab37f6" providerId="ADAL" clId="{45F1B347-44A6-6B4F-955F-02A2748C5B32}" dt="2019-02-28T14:45:43.122" v="776" actId="255"/>
        <pc:sldMkLst>
          <pc:docMk/>
          <pc:sldMk cId="1837698383" sldId="280"/>
        </pc:sldMkLst>
        <pc:spChg chg="mod">
          <ac:chgData name="Venkatramanan, Srini (sv8nv)" userId="3c3f458b-0237-412f-906e-785a72ab37f6" providerId="ADAL" clId="{45F1B347-44A6-6B4F-955F-02A2748C5B32}" dt="2019-02-28T14:44:48.517" v="771" actId="20577"/>
          <ac:spMkLst>
            <pc:docMk/>
            <pc:sldMk cId="1837698383" sldId="280"/>
            <ac:spMk id="2" creationId="{F8B5A6F1-D408-8E4D-B76C-483EF194C268}"/>
          </ac:spMkLst>
        </pc:spChg>
        <pc:graphicFrameChg chg="mod modGraphic">
          <ac:chgData name="Venkatramanan, Srini (sv8nv)" userId="3c3f458b-0237-412f-906e-785a72ab37f6" providerId="ADAL" clId="{45F1B347-44A6-6B4F-955F-02A2748C5B32}" dt="2019-02-28T14:45:43.122" v="776" actId="255"/>
          <ac:graphicFrameMkLst>
            <pc:docMk/>
            <pc:sldMk cId="1837698383" sldId="280"/>
            <ac:graphicFrameMk id="11" creationId="{7B2D3DDA-94F0-4C96-B0D1-6B31A720F9EF}"/>
          </ac:graphicFrameMkLst>
        </pc:graphicFrameChg>
      </pc:sldChg>
    </pc:docChg>
  </pc:docChgLst>
  <pc:docChgLst>
    <pc:chgData name="Venkatramanan, Srini (sv8nv)" userId="S::sv8nv@virginia.edu::3c3f458b-0237-412f-906e-785a72ab37f6" providerId="AD" clId="Web-{5F7CEA9E-518C-FE48-4BF7-77D0BB9D95D5}"/>
    <pc:docChg chg="modSld">
      <pc:chgData name="Venkatramanan, Srini (sv8nv)" userId="S::sv8nv@virginia.edu::3c3f458b-0237-412f-906e-785a72ab37f6" providerId="AD" clId="Web-{5F7CEA9E-518C-FE48-4BF7-77D0BB9D95D5}" dt="2019-02-27T19:13:29.845" v="122" actId="20577"/>
      <pc:docMkLst>
        <pc:docMk/>
      </pc:docMkLst>
      <pc:sldChg chg="modSp">
        <pc:chgData name="Venkatramanan, Srini (sv8nv)" userId="S::sv8nv@virginia.edu::3c3f458b-0237-412f-906e-785a72ab37f6" providerId="AD" clId="Web-{5F7CEA9E-518C-FE48-4BF7-77D0BB9D95D5}" dt="2019-02-27T19:13:06.002" v="120" actId="20577"/>
        <pc:sldMkLst>
          <pc:docMk/>
          <pc:sldMk cId="362486077" sldId="264"/>
        </pc:sldMkLst>
        <pc:spChg chg="mod">
          <ac:chgData name="Venkatramanan, Srini (sv8nv)" userId="S::sv8nv@virginia.edu::3c3f458b-0237-412f-906e-785a72ab37f6" providerId="AD" clId="Web-{5F7CEA9E-518C-FE48-4BF7-77D0BB9D95D5}" dt="2019-02-27T19:13:06.002" v="120" actId="20577"/>
          <ac:spMkLst>
            <pc:docMk/>
            <pc:sldMk cId="362486077" sldId="264"/>
            <ac:spMk id="3" creationId="{C96E7DB9-13EC-BF41-A71C-483EB14FD2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CFE88-9C65-42C3-8EBF-0C6A1AE0CF35}" type="datetimeFigureOut">
              <a:rPr lang="en-US"/>
              <a:t>2/28/19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03911-8C65-49EC-AE72-ACE40E99C97B}" type="slidenum">
              <a:rPr lang="en-US"/>
              <a:t>‹#›</a:t>
            </a:fld>
            <a:endParaRPr lang="en-US"/>
          </a:p>
        </p:txBody>
      </p:sp>
    </p:spTree>
    <p:extLst>
      <p:ext uri="{BB962C8B-B14F-4D97-AF65-F5344CB8AC3E}">
        <p14:creationId xmlns:p14="http://schemas.microsoft.com/office/powerpoint/2010/main" val="907011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large circles represent the patches in the simulation, and the grey edges represent the</a:t>
            </a:r>
          </a:p>
          <a:p>
            <a:r>
              <a:rPr lang="en-US"/>
              <a:t>travel network, with varying thickness denoting heterogeneity in flow volumes. The sample</a:t>
            </a:r>
          </a:p>
          <a:p>
            <a:r>
              <a:rPr lang="en-US"/>
              <a:t>population shows 4 individuals in patch A (squares), 5 in patch B (circles) and 3 in patch</a:t>
            </a:r>
          </a:p>
          <a:p>
            <a:r>
              <a:rPr lang="en-US"/>
              <a:t>C (stars). The colors represent the disease state the individuals are in (susceptible, exposed,</a:t>
            </a:r>
          </a:p>
          <a:p>
            <a:r>
              <a:rPr lang="en-US"/>
              <a:t>infected or recovered). The wavy dashed arrows show movement of individuals (randomly</a:t>
            </a:r>
          </a:p>
          <a:p>
            <a:r>
              <a:rPr lang="en-US"/>
              <a:t>chosen according to outgoing edge probabilities). In the first step, individuals are moved from</a:t>
            </a:r>
          </a:p>
          <a:p>
            <a:r>
              <a:rPr lang="en-US"/>
              <a:t>their home patch to another patch (first panel), creating the effective population (second panel).</a:t>
            </a:r>
          </a:p>
          <a:p>
            <a:r>
              <a:rPr lang="en-US"/>
              <a:t>The disease dynamics may constitute an exposure event (transition from S to E), onset of</a:t>
            </a:r>
          </a:p>
          <a:p>
            <a:r>
              <a:rPr lang="en-US"/>
              <a:t>infectiousness (E to I), or recovery event (I to R). The nodes undergoing these transitions are</a:t>
            </a:r>
          </a:p>
          <a:p>
            <a:r>
              <a:rPr lang="en-US"/>
              <a:t>highlighted in third panel, where we see an onset of infectiousness in patch A, two exposures</a:t>
            </a:r>
          </a:p>
          <a:p>
            <a:r>
              <a:rPr lang="en-US"/>
              <a:t>and a recovery in patch C. Finally, the individuals return to their home patch (fourth panel).</a:t>
            </a:r>
          </a:p>
          <a:p>
            <a:endParaRPr lang="en-US">
              <a:cs typeface="Calibri"/>
            </a:endParaRPr>
          </a:p>
        </p:txBody>
      </p:sp>
      <p:sp>
        <p:nvSpPr>
          <p:cNvPr id="4" name="Slide Number Placeholder 3"/>
          <p:cNvSpPr>
            <a:spLocks noGrp="1"/>
          </p:cNvSpPr>
          <p:nvPr>
            <p:ph type="sldNum" sz="quarter" idx="5"/>
          </p:nvPr>
        </p:nvSpPr>
        <p:spPr/>
        <p:txBody>
          <a:bodyPr/>
          <a:lstStyle/>
          <a:p>
            <a:fld id="{5CE03911-8C65-49EC-AE72-ACE40E99C97B}" type="slidenum">
              <a:rPr lang="en-US"/>
              <a:t>4</a:t>
            </a:fld>
            <a:endParaRPr lang="en-US"/>
          </a:p>
        </p:txBody>
      </p:sp>
    </p:spTree>
    <p:extLst>
      <p:ext uri="{BB962C8B-B14F-4D97-AF65-F5344CB8AC3E}">
        <p14:creationId xmlns:p14="http://schemas.microsoft.com/office/powerpoint/2010/main" val="184359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E1DE-062B-394C-B683-D6A1D1F1B7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B1EF6A-3BFD-FF4F-A2C6-CF4B3F9CF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3DA95C-FE27-514B-88E8-2E147902A239}"/>
              </a:ext>
            </a:extLst>
          </p:cNvPr>
          <p:cNvSpPr>
            <a:spLocks noGrp="1"/>
          </p:cNvSpPr>
          <p:nvPr>
            <p:ph type="dt" sz="half" idx="10"/>
          </p:nvPr>
        </p:nvSpPr>
        <p:spPr/>
        <p:txBody>
          <a:bodyPr/>
          <a:lstStyle/>
          <a:p>
            <a:fld id="{E4BE7C65-0351-7F42-80DA-8754008CC2DC}" type="datetimeFigureOut">
              <a:rPr lang="en-US" smtClean="0"/>
              <a:t>2/28/19</a:t>
            </a:fld>
            <a:endParaRPr lang="en-US"/>
          </a:p>
        </p:txBody>
      </p:sp>
      <p:sp>
        <p:nvSpPr>
          <p:cNvPr id="5" name="Footer Placeholder 4">
            <a:extLst>
              <a:ext uri="{FF2B5EF4-FFF2-40B4-BE49-F238E27FC236}">
                <a16:creationId xmlns:a16="http://schemas.microsoft.com/office/drawing/2014/main" id="{AE0A657F-34B9-0D4B-BC35-D25BFEA3F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A9A70-227E-B245-9A97-839A210010D0}"/>
              </a:ext>
            </a:extLst>
          </p:cNvPr>
          <p:cNvSpPr>
            <a:spLocks noGrp="1"/>
          </p:cNvSpPr>
          <p:nvPr>
            <p:ph type="sldNum" sz="quarter" idx="12"/>
          </p:nvPr>
        </p:nvSpPr>
        <p:spPr/>
        <p:txBody>
          <a:bodyPr/>
          <a:lstStyle/>
          <a:p>
            <a:fld id="{F1837B0D-A092-EF4A-9522-B08DF7BF0541}" type="slidenum">
              <a:rPr lang="en-US" smtClean="0"/>
              <a:t>‹#›</a:t>
            </a:fld>
            <a:endParaRPr lang="en-US"/>
          </a:p>
        </p:txBody>
      </p:sp>
    </p:spTree>
    <p:extLst>
      <p:ext uri="{BB962C8B-B14F-4D97-AF65-F5344CB8AC3E}">
        <p14:creationId xmlns:p14="http://schemas.microsoft.com/office/powerpoint/2010/main" val="234189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CCA1-DB7B-2748-BB4C-0637120095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2AE440-8689-A343-8D52-131D212462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41511-AEED-8B4C-8FA4-93E56505D63C}"/>
              </a:ext>
            </a:extLst>
          </p:cNvPr>
          <p:cNvSpPr>
            <a:spLocks noGrp="1"/>
          </p:cNvSpPr>
          <p:nvPr>
            <p:ph type="dt" sz="half" idx="10"/>
          </p:nvPr>
        </p:nvSpPr>
        <p:spPr/>
        <p:txBody>
          <a:bodyPr/>
          <a:lstStyle/>
          <a:p>
            <a:fld id="{E4BE7C65-0351-7F42-80DA-8754008CC2DC}" type="datetimeFigureOut">
              <a:rPr lang="en-US" smtClean="0"/>
              <a:t>2/28/19</a:t>
            </a:fld>
            <a:endParaRPr lang="en-US"/>
          </a:p>
        </p:txBody>
      </p:sp>
      <p:sp>
        <p:nvSpPr>
          <p:cNvPr id="5" name="Footer Placeholder 4">
            <a:extLst>
              <a:ext uri="{FF2B5EF4-FFF2-40B4-BE49-F238E27FC236}">
                <a16:creationId xmlns:a16="http://schemas.microsoft.com/office/drawing/2014/main" id="{930548B1-A79C-3447-8646-F45EF11B5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A7D9-E050-5442-92EA-890BDC306DF5}"/>
              </a:ext>
            </a:extLst>
          </p:cNvPr>
          <p:cNvSpPr>
            <a:spLocks noGrp="1"/>
          </p:cNvSpPr>
          <p:nvPr>
            <p:ph type="sldNum" sz="quarter" idx="12"/>
          </p:nvPr>
        </p:nvSpPr>
        <p:spPr/>
        <p:txBody>
          <a:bodyPr/>
          <a:lstStyle/>
          <a:p>
            <a:fld id="{F1837B0D-A092-EF4A-9522-B08DF7BF0541}" type="slidenum">
              <a:rPr lang="en-US" smtClean="0"/>
              <a:t>‹#›</a:t>
            </a:fld>
            <a:endParaRPr lang="en-US"/>
          </a:p>
        </p:txBody>
      </p:sp>
    </p:spTree>
    <p:extLst>
      <p:ext uri="{BB962C8B-B14F-4D97-AF65-F5344CB8AC3E}">
        <p14:creationId xmlns:p14="http://schemas.microsoft.com/office/powerpoint/2010/main" val="68512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DE6B1-B701-DA4E-AD80-15A5D4FDEF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E9072E-5E04-BB4F-92EF-0A0DA02DF2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5EF59-2F7E-9047-900E-FC6E6E76A0FE}"/>
              </a:ext>
            </a:extLst>
          </p:cNvPr>
          <p:cNvSpPr>
            <a:spLocks noGrp="1"/>
          </p:cNvSpPr>
          <p:nvPr>
            <p:ph type="dt" sz="half" idx="10"/>
          </p:nvPr>
        </p:nvSpPr>
        <p:spPr/>
        <p:txBody>
          <a:bodyPr/>
          <a:lstStyle/>
          <a:p>
            <a:fld id="{E4BE7C65-0351-7F42-80DA-8754008CC2DC}" type="datetimeFigureOut">
              <a:rPr lang="en-US" smtClean="0"/>
              <a:t>2/28/19</a:t>
            </a:fld>
            <a:endParaRPr lang="en-US"/>
          </a:p>
        </p:txBody>
      </p:sp>
      <p:sp>
        <p:nvSpPr>
          <p:cNvPr id="5" name="Footer Placeholder 4">
            <a:extLst>
              <a:ext uri="{FF2B5EF4-FFF2-40B4-BE49-F238E27FC236}">
                <a16:creationId xmlns:a16="http://schemas.microsoft.com/office/drawing/2014/main" id="{2341293D-C1EE-9E4B-8450-EEE20108D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B7748-9F57-254E-BD3D-9F9D1D76181A}"/>
              </a:ext>
            </a:extLst>
          </p:cNvPr>
          <p:cNvSpPr>
            <a:spLocks noGrp="1"/>
          </p:cNvSpPr>
          <p:nvPr>
            <p:ph type="sldNum" sz="quarter" idx="12"/>
          </p:nvPr>
        </p:nvSpPr>
        <p:spPr/>
        <p:txBody>
          <a:bodyPr/>
          <a:lstStyle/>
          <a:p>
            <a:fld id="{F1837B0D-A092-EF4A-9522-B08DF7BF0541}" type="slidenum">
              <a:rPr lang="en-US" smtClean="0"/>
              <a:t>‹#›</a:t>
            </a:fld>
            <a:endParaRPr lang="en-US"/>
          </a:p>
        </p:txBody>
      </p:sp>
    </p:spTree>
    <p:extLst>
      <p:ext uri="{BB962C8B-B14F-4D97-AF65-F5344CB8AC3E}">
        <p14:creationId xmlns:p14="http://schemas.microsoft.com/office/powerpoint/2010/main" val="215278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84A0-2605-7240-92D2-22CA997F38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CEDBD5-8A33-704A-9736-D25FB1309B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D710A-6FD0-6C40-B758-E32A493C9BF3}"/>
              </a:ext>
            </a:extLst>
          </p:cNvPr>
          <p:cNvSpPr>
            <a:spLocks noGrp="1"/>
          </p:cNvSpPr>
          <p:nvPr>
            <p:ph type="dt" sz="half" idx="10"/>
          </p:nvPr>
        </p:nvSpPr>
        <p:spPr/>
        <p:txBody>
          <a:bodyPr/>
          <a:lstStyle/>
          <a:p>
            <a:fld id="{E4BE7C65-0351-7F42-80DA-8754008CC2DC}" type="datetimeFigureOut">
              <a:rPr lang="en-US" smtClean="0"/>
              <a:t>2/28/19</a:t>
            </a:fld>
            <a:endParaRPr lang="en-US"/>
          </a:p>
        </p:txBody>
      </p:sp>
      <p:sp>
        <p:nvSpPr>
          <p:cNvPr id="5" name="Footer Placeholder 4">
            <a:extLst>
              <a:ext uri="{FF2B5EF4-FFF2-40B4-BE49-F238E27FC236}">
                <a16:creationId xmlns:a16="http://schemas.microsoft.com/office/drawing/2014/main" id="{D8257BE5-38DE-FF43-BBAF-2797E1D96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A3438-FA6F-2641-A421-528DC23CB832}"/>
              </a:ext>
            </a:extLst>
          </p:cNvPr>
          <p:cNvSpPr>
            <a:spLocks noGrp="1"/>
          </p:cNvSpPr>
          <p:nvPr>
            <p:ph type="sldNum" sz="quarter" idx="12"/>
          </p:nvPr>
        </p:nvSpPr>
        <p:spPr/>
        <p:txBody>
          <a:bodyPr/>
          <a:lstStyle/>
          <a:p>
            <a:fld id="{F1837B0D-A092-EF4A-9522-B08DF7BF0541}" type="slidenum">
              <a:rPr lang="en-US" smtClean="0"/>
              <a:t>‹#›</a:t>
            </a:fld>
            <a:endParaRPr lang="en-US"/>
          </a:p>
        </p:txBody>
      </p:sp>
    </p:spTree>
    <p:extLst>
      <p:ext uri="{BB962C8B-B14F-4D97-AF65-F5344CB8AC3E}">
        <p14:creationId xmlns:p14="http://schemas.microsoft.com/office/powerpoint/2010/main" val="30555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EDCD-EEDA-2649-B0D7-263B35AC4F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A63291-3550-184C-83F2-08F2283A7F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244A9F-E676-ED48-9953-8EBB62BD379A}"/>
              </a:ext>
            </a:extLst>
          </p:cNvPr>
          <p:cNvSpPr>
            <a:spLocks noGrp="1"/>
          </p:cNvSpPr>
          <p:nvPr>
            <p:ph type="dt" sz="half" idx="10"/>
          </p:nvPr>
        </p:nvSpPr>
        <p:spPr/>
        <p:txBody>
          <a:bodyPr/>
          <a:lstStyle/>
          <a:p>
            <a:fld id="{E4BE7C65-0351-7F42-80DA-8754008CC2DC}" type="datetimeFigureOut">
              <a:rPr lang="en-US" smtClean="0"/>
              <a:t>2/28/19</a:t>
            </a:fld>
            <a:endParaRPr lang="en-US"/>
          </a:p>
        </p:txBody>
      </p:sp>
      <p:sp>
        <p:nvSpPr>
          <p:cNvPr id="5" name="Footer Placeholder 4">
            <a:extLst>
              <a:ext uri="{FF2B5EF4-FFF2-40B4-BE49-F238E27FC236}">
                <a16:creationId xmlns:a16="http://schemas.microsoft.com/office/drawing/2014/main" id="{98930F77-BACD-234A-8A54-A744FB497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5B574-B7BF-4845-93E9-056E9C7A18D7}"/>
              </a:ext>
            </a:extLst>
          </p:cNvPr>
          <p:cNvSpPr>
            <a:spLocks noGrp="1"/>
          </p:cNvSpPr>
          <p:nvPr>
            <p:ph type="sldNum" sz="quarter" idx="12"/>
          </p:nvPr>
        </p:nvSpPr>
        <p:spPr/>
        <p:txBody>
          <a:bodyPr/>
          <a:lstStyle/>
          <a:p>
            <a:fld id="{F1837B0D-A092-EF4A-9522-B08DF7BF0541}" type="slidenum">
              <a:rPr lang="en-US" smtClean="0"/>
              <a:t>‹#›</a:t>
            </a:fld>
            <a:endParaRPr lang="en-US"/>
          </a:p>
        </p:txBody>
      </p:sp>
    </p:spTree>
    <p:extLst>
      <p:ext uri="{BB962C8B-B14F-4D97-AF65-F5344CB8AC3E}">
        <p14:creationId xmlns:p14="http://schemas.microsoft.com/office/powerpoint/2010/main" val="289904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6D49-2CF7-CA41-9982-4F33DA9F7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CFB427-EE9D-9249-BD62-A5791A7C4F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1326A7-F3E2-4146-ADBC-FBD9273B11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F0466C-158F-2247-8996-00E88426F53E}"/>
              </a:ext>
            </a:extLst>
          </p:cNvPr>
          <p:cNvSpPr>
            <a:spLocks noGrp="1"/>
          </p:cNvSpPr>
          <p:nvPr>
            <p:ph type="dt" sz="half" idx="10"/>
          </p:nvPr>
        </p:nvSpPr>
        <p:spPr/>
        <p:txBody>
          <a:bodyPr/>
          <a:lstStyle/>
          <a:p>
            <a:fld id="{E4BE7C65-0351-7F42-80DA-8754008CC2DC}" type="datetimeFigureOut">
              <a:rPr lang="en-US" smtClean="0"/>
              <a:t>2/28/19</a:t>
            </a:fld>
            <a:endParaRPr lang="en-US"/>
          </a:p>
        </p:txBody>
      </p:sp>
      <p:sp>
        <p:nvSpPr>
          <p:cNvPr id="6" name="Footer Placeholder 5">
            <a:extLst>
              <a:ext uri="{FF2B5EF4-FFF2-40B4-BE49-F238E27FC236}">
                <a16:creationId xmlns:a16="http://schemas.microsoft.com/office/drawing/2014/main" id="{9505722C-A1D0-084B-A35B-FF2FFB995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671472-93F2-3E43-9528-BBB5B42F466B}"/>
              </a:ext>
            </a:extLst>
          </p:cNvPr>
          <p:cNvSpPr>
            <a:spLocks noGrp="1"/>
          </p:cNvSpPr>
          <p:nvPr>
            <p:ph type="sldNum" sz="quarter" idx="12"/>
          </p:nvPr>
        </p:nvSpPr>
        <p:spPr/>
        <p:txBody>
          <a:bodyPr/>
          <a:lstStyle/>
          <a:p>
            <a:fld id="{F1837B0D-A092-EF4A-9522-B08DF7BF0541}" type="slidenum">
              <a:rPr lang="en-US" smtClean="0"/>
              <a:t>‹#›</a:t>
            </a:fld>
            <a:endParaRPr lang="en-US"/>
          </a:p>
        </p:txBody>
      </p:sp>
    </p:spTree>
    <p:extLst>
      <p:ext uri="{BB962C8B-B14F-4D97-AF65-F5344CB8AC3E}">
        <p14:creationId xmlns:p14="http://schemas.microsoft.com/office/powerpoint/2010/main" val="140585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E45C-C3C9-1F4E-9CCC-1BDA2CA162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6EC019-CF87-B44B-AA65-3F83EBAA6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76737D-0E97-714B-9E20-66E46F3075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E5FB33-DD25-0648-9681-B4E6B01C12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890705-1F1E-374F-9DEB-E44BD1D300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E78A24-90BA-3C41-B911-407D3BDC5EC7}"/>
              </a:ext>
            </a:extLst>
          </p:cNvPr>
          <p:cNvSpPr>
            <a:spLocks noGrp="1"/>
          </p:cNvSpPr>
          <p:nvPr>
            <p:ph type="dt" sz="half" idx="10"/>
          </p:nvPr>
        </p:nvSpPr>
        <p:spPr/>
        <p:txBody>
          <a:bodyPr/>
          <a:lstStyle/>
          <a:p>
            <a:fld id="{E4BE7C65-0351-7F42-80DA-8754008CC2DC}" type="datetimeFigureOut">
              <a:rPr lang="en-US" smtClean="0"/>
              <a:t>2/28/19</a:t>
            </a:fld>
            <a:endParaRPr lang="en-US"/>
          </a:p>
        </p:txBody>
      </p:sp>
      <p:sp>
        <p:nvSpPr>
          <p:cNvPr id="8" name="Footer Placeholder 7">
            <a:extLst>
              <a:ext uri="{FF2B5EF4-FFF2-40B4-BE49-F238E27FC236}">
                <a16:creationId xmlns:a16="http://schemas.microsoft.com/office/drawing/2014/main" id="{F77CFEB5-EC46-AB43-8B6F-91C25B3656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0288B-E022-BA4A-82B2-4341A79A23B7}"/>
              </a:ext>
            </a:extLst>
          </p:cNvPr>
          <p:cNvSpPr>
            <a:spLocks noGrp="1"/>
          </p:cNvSpPr>
          <p:nvPr>
            <p:ph type="sldNum" sz="quarter" idx="12"/>
          </p:nvPr>
        </p:nvSpPr>
        <p:spPr/>
        <p:txBody>
          <a:bodyPr/>
          <a:lstStyle/>
          <a:p>
            <a:fld id="{F1837B0D-A092-EF4A-9522-B08DF7BF0541}" type="slidenum">
              <a:rPr lang="en-US" smtClean="0"/>
              <a:t>‹#›</a:t>
            </a:fld>
            <a:endParaRPr lang="en-US"/>
          </a:p>
        </p:txBody>
      </p:sp>
    </p:spTree>
    <p:extLst>
      <p:ext uri="{BB962C8B-B14F-4D97-AF65-F5344CB8AC3E}">
        <p14:creationId xmlns:p14="http://schemas.microsoft.com/office/powerpoint/2010/main" val="410318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C04F-D84B-1849-AC27-5C57A4AD24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3D38FF-54DD-164F-AEB2-543C19DAE25F}"/>
              </a:ext>
            </a:extLst>
          </p:cNvPr>
          <p:cNvSpPr>
            <a:spLocks noGrp="1"/>
          </p:cNvSpPr>
          <p:nvPr>
            <p:ph type="dt" sz="half" idx="10"/>
          </p:nvPr>
        </p:nvSpPr>
        <p:spPr/>
        <p:txBody>
          <a:bodyPr/>
          <a:lstStyle/>
          <a:p>
            <a:fld id="{E4BE7C65-0351-7F42-80DA-8754008CC2DC}" type="datetimeFigureOut">
              <a:rPr lang="en-US" smtClean="0"/>
              <a:t>2/28/19</a:t>
            </a:fld>
            <a:endParaRPr lang="en-US"/>
          </a:p>
        </p:txBody>
      </p:sp>
      <p:sp>
        <p:nvSpPr>
          <p:cNvPr id="4" name="Footer Placeholder 3">
            <a:extLst>
              <a:ext uri="{FF2B5EF4-FFF2-40B4-BE49-F238E27FC236}">
                <a16:creationId xmlns:a16="http://schemas.microsoft.com/office/drawing/2014/main" id="{788240DF-ADC9-E84E-B178-AF5AEDE6C2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9B825A-4798-B248-9392-82E7B308712F}"/>
              </a:ext>
            </a:extLst>
          </p:cNvPr>
          <p:cNvSpPr>
            <a:spLocks noGrp="1"/>
          </p:cNvSpPr>
          <p:nvPr>
            <p:ph type="sldNum" sz="quarter" idx="12"/>
          </p:nvPr>
        </p:nvSpPr>
        <p:spPr/>
        <p:txBody>
          <a:bodyPr/>
          <a:lstStyle/>
          <a:p>
            <a:fld id="{F1837B0D-A092-EF4A-9522-B08DF7BF0541}" type="slidenum">
              <a:rPr lang="en-US" smtClean="0"/>
              <a:t>‹#›</a:t>
            </a:fld>
            <a:endParaRPr lang="en-US"/>
          </a:p>
        </p:txBody>
      </p:sp>
    </p:spTree>
    <p:extLst>
      <p:ext uri="{BB962C8B-B14F-4D97-AF65-F5344CB8AC3E}">
        <p14:creationId xmlns:p14="http://schemas.microsoft.com/office/powerpoint/2010/main" val="367067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02994-D768-C847-AE79-3ED41E6D34CC}"/>
              </a:ext>
            </a:extLst>
          </p:cNvPr>
          <p:cNvSpPr>
            <a:spLocks noGrp="1"/>
          </p:cNvSpPr>
          <p:nvPr>
            <p:ph type="dt" sz="half" idx="10"/>
          </p:nvPr>
        </p:nvSpPr>
        <p:spPr/>
        <p:txBody>
          <a:bodyPr/>
          <a:lstStyle/>
          <a:p>
            <a:fld id="{E4BE7C65-0351-7F42-80DA-8754008CC2DC}" type="datetimeFigureOut">
              <a:rPr lang="en-US" smtClean="0"/>
              <a:t>2/28/19</a:t>
            </a:fld>
            <a:endParaRPr lang="en-US"/>
          </a:p>
        </p:txBody>
      </p:sp>
      <p:sp>
        <p:nvSpPr>
          <p:cNvPr id="3" name="Footer Placeholder 2">
            <a:extLst>
              <a:ext uri="{FF2B5EF4-FFF2-40B4-BE49-F238E27FC236}">
                <a16:creationId xmlns:a16="http://schemas.microsoft.com/office/drawing/2014/main" id="{443F8CAE-88FA-AD44-A015-4399CDC3CA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EAB548-8FAD-0847-8852-C928578BCD91}"/>
              </a:ext>
            </a:extLst>
          </p:cNvPr>
          <p:cNvSpPr>
            <a:spLocks noGrp="1"/>
          </p:cNvSpPr>
          <p:nvPr>
            <p:ph type="sldNum" sz="quarter" idx="12"/>
          </p:nvPr>
        </p:nvSpPr>
        <p:spPr/>
        <p:txBody>
          <a:bodyPr/>
          <a:lstStyle/>
          <a:p>
            <a:fld id="{F1837B0D-A092-EF4A-9522-B08DF7BF0541}" type="slidenum">
              <a:rPr lang="en-US" smtClean="0"/>
              <a:t>‹#›</a:t>
            </a:fld>
            <a:endParaRPr lang="en-US"/>
          </a:p>
        </p:txBody>
      </p:sp>
    </p:spTree>
    <p:extLst>
      <p:ext uri="{BB962C8B-B14F-4D97-AF65-F5344CB8AC3E}">
        <p14:creationId xmlns:p14="http://schemas.microsoft.com/office/powerpoint/2010/main" val="100686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25CA-9BDA-3C4D-9C68-04008B120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CBF383-53B4-EB45-8ACE-3EF49D07D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89444E-1403-A240-A000-309276B9B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CF84E2-0CE8-2142-9F02-00E05924DCF7}"/>
              </a:ext>
            </a:extLst>
          </p:cNvPr>
          <p:cNvSpPr>
            <a:spLocks noGrp="1"/>
          </p:cNvSpPr>
          <p:nvPr>
            <p:ph type="dt" sz="half" idx="10"/>
          </p:nvPr>
        </p:nvSpPr>
        <p:spPr/>
        <p:txBody>
          <a:bodyPr/>
          <a:lstStyle/>
          <a:p>
            <a:fld id="{E4BE7C65-0351-7F42-80DA-8754008CC2DC}" type="datetimeFigureOut">
              <a:rPr lang="en-US" smtClean="0"/>
              <a:t>2/28/19</a:t>
            </a:fld>
            <a:endParaRPr lang="en-US"/>
          </a:p>
        </p:txBody>
      </p:sp>
      <p:sp>
        <p:nvSpPr>
          <p:cNvPr id="6" name="Footer Placeholder 5">
            <a:extLst>
              <a:ext uri="{FF2B5EF4-FFF2-40B4-BE49-F238E27FC236}">
                <a16:creationId xmlns:a16="http://schemas.microsoft.com/office/drawing/2014/main" id="{B2C1D6A6-93E4-6D4C-96B2-196779A18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64234-786B-DE4D-A493-5A17CE6981A7}"/>
              </a:ext>
            </a:extLst>
          </p:cNvPr>
          <p:cNvSpPr>
            <a:spLocks noGrp="1"/>
          </p:cNvSpPr>
          <p:nvPr>
            <p:ph type="sldNum" sz="quarter" idx="12"/>
          </p:nvPr>
        </p:nvSpPr>
        <p:spPr/>
        <p:txBody>
          <a:bodyPr/>
          <a:lstStyle/>
          <a:p>
            <a:fld id="{F1837B0D-A092-EF4A-9522-B08DF7BF0541}" type="slidenum">
              <a:rPr lang="en-US" smtClean="0"/>
              <a:t>‹#›</a:t>
            </a:fld>
            <a:endParaRPr lang="en-US"/>
          </a:p>
        </p:txBody>
      </p:sp>
    </p:spTree>
    <p:extLst>
      <p:ext uri="{BB962C8B-B14F-4D97-AF65-F5344CB8AC3E}">
        <p14:creationId xmlns:p14="http://schemas.microsoft.com/office/powerpoint/2010/main" val="108339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F28-94A8-BA40-98F5-9E57C4E80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FD7152-F437-7A4D-B0CD-8D10081F9F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C0CD18-1E4A-8D4E-834D-CED3C50BE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0C20D7-C866-1946-B683-74710F0992AC}"/>
              </a:ext>
            </a:extLst>
          </p:cNvPr>
          <p:cNvSpPr>
            <a:spLocks noGrp="1"/>
          </p:cNvSpPr>
          <p:nvPr>
            <p:ph type="dt" sz="half" idx="10"/>
          </p:nvPr>
        </p:nvSpPr>
        <p:spPr/>
        <p:txBody>
          <a:bodyPr/>
          <a:lstStyle/>
          <a:p>
            <a:fld id="{E4BE7C65-0351-7F42-80DA-8754008CC2DC}" type="datetimeFigureOut">
              <a:rPr lang="en-US" smtClean="0"/>
              <a:t>2/28/19</a:t>
            </a:fld>
            <a:endParaRPr lang="en-US"/>
          </a:p>
        </p:txBody>
      </p:sp>
      <p:sp>
        <p:nvSpPr>
          <p:cNvPr id="6" name="Footer Placeholder 5">
            <a:extLst>
              <a:ext uri="{FF2B5EF4-FFF2-40B4-BE49-F238E27FC236}">
                <a16:creationId xmlns:a16="http://schemas.microsoft.com/office/drawing/2014/main" id="{E3BBD230-D1F4-824C-AC46-B795EB16F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92328-3C9E-5F49-B6D2-313A4C473389}"/>
              </a:ext>
            </a:extLst>
          </p:cNvPr>
          <p:cNvSpPr>
            <a:spLocks noGrp="1"/>
          </p:cNvSpPr>
          <p:nvPr>
            <p:ph type="sldNum" sz="quarter" idx="12"/>
          </p:nvPr>
        </p:nvSpPr>
        <p:spPr/>
        <p:txBody>
          <a:bodyPr/>
          <a:lstStyle/>
          <a:p>
            <a:fld id="{F1837B0D-A092-EF4A-9522-B08DF7BF0541}" type="slidenum">
              <a:rPr lang="en-US" smtClean="0"/>
              <a:t>‹#›</a:t>
            </a:fld>
            <a:endParaRPr lang="en-US"/>
          </a:p>
        </p:txBody>
      </p:sp>
    </p:spTree>
    <p:extLst>
      <p:ext uri="{BB962C8B-B14F-4D97-AF65-F5344CB8AC3E}">
        <p14:creationId xmlns:p14="http://schemas.microsoft.com/office/powerpoint/2010/main" val="140639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724F67-7375-0846-A18F-5E800B251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CCAA22-A866-A846-804F-676F094159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75806-349C-6942-993A-1DE79B4C4F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E7C65-0351-7F42-80DA-8754008CC2DC}" type="datetimeFigureOut">
              <a:rPr lang="en-US" smtClean="0"/>
              <a:t>2/28/19</a:t>
            </a:fld>
            <a:endParaRPr lang="en-US"/>
          </a:p>
        </p:txBody>
      </p:sp>
      <p:sp>
        <p:nvSpPr>
          <p:cNvPr id="5" name="Footer Placeholder 4">
            <a:extLst>
              <a:ext uri="{FF2B5EF4-FFF2-40B4-BE49-F238E27FC236}">
                <a16:creationId xmlns:a16="http://schemas.microsoft.com/office/drawing/2014/main" id="{4C84685F-C9CE-FD42-AFC8-620718C943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31E9B7-72B2-3F47-8422-04625EC5E5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837B0D-A092-EF4A-9522-B08DF7BF0541}" type="slidenum">
              <a:rPr lang="en-US" smtClean="0"/>
              <a:t>‹#›</a:t>
            </a:fld>
            <a:endParaRPr lang="en-US"/>
          </a:p>
        </p:txBody>
      </p:sp>
    </p:spTree>
    <p:extLst>
      <p:ext uri="{BB962C8B-B14F-4D97-AF65-F5344CB8AC3E}">
        <p14:creationId xmlns:p14="http://schemas.microsoft.com/office/powerpoint/2010/main" val="334823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humdata.org/dataset/democratic-republic-of-congo-health-boundaries" TargetMode="External"/><Relationship Id="rId2" Type="http://schemas.openxmlformats.org/officeDocument/2006/relationships/hyperlink" Target="https://data.humdata.org/dataset/rdc-statistiques-des-populations" TargetMode="External"/><Relationship Id="rId1" Type="http://schemas.openxmlformats.org/officeDocument/2006/relationships/slideLayout" Target="../slideLayouts/slideLayout2.xml"/><Relationship Id="rId5" Type="http://schemas.openxmlformats.org/officeDocument/2006/relationships/hyperlink" Target="https://github.com/sophiemeakin/ebola_drc/" TargetMode="External"/><Relationship Id="rId4" Type="http://schemas.openxmlformats.org/officeDocument/2006/relationships/hyperlink" Target="http://diva-gis.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06C2-8FB6-8947-A673-0224138D495C}"/>
              </a:ext>
            </a:extLst>
          </p:cNvPr>
          <p:cNvSpPr>
            <a:spLocks noGrp="1"/>
          </p:cNvSpPr>
          <p:nvPr>
            <p:ph type="ctrTitle"/>
          </p:nvPr>
        </p:nvSpPr>
        <p:spPr>
          <a:xfrm>
            <a:off x="1447800" y="458335"/>
            <a:ext cx="9144000" cy="2387600"/>
          </a:xfrm>
        </p:spPr>
        <p:txBody>
          <a:bodyPr>
            <a:normAutofit fontScale="90000"/>
          </a:bodyPr>
          <a:lstStyle/>
          <a:p>
            <a:r>
              <a:rPr lang="en-US" dirty="0"/>
              <a:t>Ebola Outbreak 2018-19</a:t>
            </a:r>
            <a:br>
              <a:rPr lang="en-US" dirty="0"/>
            </a:br>
            <a:r>
              <a:rPr lang="en-US" dirty="0"/>
              <a:t>North-Kivu, DRC</a:t>
            </a:r>
            <a:br>
              <a:rPr lang="en-US" dirty="0"/>
            </a:br>
            <a:r>
              <a:rPr lang="en-US" dirty="0"/>
              <a:t>Updated Risk of Future Cases</a:t>
            </a:r>
          </a:p>
        </p:txBody>
      </p:sp>
      <p:sp>
        <p:nvSpPr>
          <p:cNvPr id="3" name="Subtitle 2">
            <a:extLst>
              <a:ext uri="{FF2B5EF4-FFF2-40B4-BE49-F238E27FC236}">
                <a16:creationId xmlns:a16="http://schemas.microsoft.com/office/drawing/2014/main" id="{584C403B-E7B1-1B49-9F26-875A1DE84B46}"/>
              </a:ext>
            </a:extLst>
          </p:cNvPr>
          <p:cNvSpPr>
            <a:spLocks noGrp="1"/>
          </p:cNvSpPr>
          <p:nvPr>
            <p:ph type="subTitle" idx="1"/>
          </p:nvPr>
        </p:nvSpPr>
        <p:spPr>
          <a:xfrm>
            <a:off x="1545772" y="3808865"/>
            <a:ext cx="9144000" cy="2113581"/>
          </a:xfrm>
        </p:spPr>
        <p:txBody>
          <a:bodyPr vert="horz" lIns="91440" tIns="45720" rIns="91440" bIns="45720" rtlCol="0" anchor="t">
            <a:normAutofit lnSpcReduction="10000"/>
          </a:bodyPr>
          <a:lstStyle/>
          <a:p>
            <a:r>
              <a:rPr lang="en-US" dirty="0"/>
              <a:t>Srinivasan Venkatramanan, Bryan Lewis, and Alex </a:t>
            </a:r>
            <a:r>
              <a:rPr lang="en-US" dirty="0" err="1"/>
              <a:t>Telionis</a:t>
            </a:r>
            <a:endParaRPr lang="en-US" dirty="0"/>
          </a:p>
          <a:p>
            <a:r>
              <a:rPr lang="en-US" dirty="0"/>
              <a:t>on behalf of the</a:t>
            </a:r>
          </a:p>
          <a:p>
            <a:r>
              <a:rPr lang="en-US" dirty="0"/>
              <a:t>Network Systems Science &amp; Advanced Computing Division</a:t>
            </a:r>
          </a:p>
          <a:p>
            <a:r>
              <a:rPr lang="en-US" dirty="0"/>
              <a:t>Biocomplexity Institute &amp; Initiative</a:t>
            </a:r>
          </a:p>
          <a:p>
            <a:r>
              <a:rPr lang="en-US" dirty="0"/>
              <a:t>University of Virginia</a:t>
            </a:r>
          </a:p>
        </p:txBody>
      </p:sp>
      <p:pic>
        <p:nvPicPr>
          <p:cNvPr id="4" name="Picture 3">
            <a:extLst>
              <a:ext uri="{FF2B5EF4-FFF2-40B4-BE49-F238E27FC236}">
                <a16:creationId xmlns:a16="http://schemas.microsoft.com/office/drawing/2014/main" id="{DF9F3832-1C19-6D4A-B971-021A2A4143AB}"/>
              </a:ext>
            </a:extLst>
          </p:cNvPr>
          <p:cNvPicPr>
            <a:picLocks noChangeAspect="1"/>
          </p:cNvPicPr>
          <p:nvPr/>
        </p:nvPicPr>
        <p:blipFill>
          <a:blip r:embed="rId2"/>
          <a:stretch>
            <a:fillRect/>
          </a:stretch>
        </p:blipFill>
        <p:spPr>
          <a:xfrm>
            <a:off x="375425" y="5715619"/>
            <a:ext cx="5501268" cy="940388"/>
          </a:xfrm>
          <a:prstGeom prst="rect">
            <a:avLst/>
          </a:prstGeom>
        </p:spPr>
      </p:pic>
      <p:sp>
        <p:nvSpPr>
          <p:cNvPr id="7" name="TextBox 6">
            <a:extLst>
              <a:ext uri="{FF2B5EF4-FFF2-40B4-BE49-F238E27FC236}">
                <a16:creationId xmlns:a16="http://schemas.microsoft.com/office/drawing/2014/main" id="{990CBF7E-3C0E-6840-8BF5-6D64D5596194}"/>
              </a:ext>
            </a:extLst>
          </p:cNvPr>
          <p:cNvSpPr txBox="1"/>
          <p:nvPr/>
        </p:nvSpPr>
        <p:spPr>
          <a:xfrm>
            <a:off x="3995057" y="3096567"/>
            <a:ext cx="4844143" cy="461665"/>
          </a:xfrm>
          <a:prstGeom prst="rect">
            <a:avLst/>
          </a:prstGeom>
          <a:noFill/>
        </p:spPr>
        <p:txBody>
          <a:bodyPr wrap="square" rtlCol="0">
            <a:spAutoFit/>
          </a:bodyPr>
          <a:lstStyle/>
          <a:p>
            <a:r>
              <a:rPr lang="en-US" sz="2400" dirty="0"/>
              <a:t>Produced on 28</a:t>
            </a:r>
            <a:r>
              <a:rPr lang="en-US" sz="2400" baseline="30000" dirty="0"/>
              <a:t>th</a:t>
            </a:r>
            <a:r>
              <a:rPr lang="en-US" sz="2400" dirty="0"/>
              <a:t> February, 2019</a:t>
            </a:r>
          </a:p>
        </p:txBody>
      </p:sp>
    </p:spTree>
    <p:extLst>
      <p:ext uri="{BB962C8B-B14F-4D97-AF65-F5344CB8AC3E}">
        <p14:creationId xmlns:p14="http://schemas.microsoft.com/office/powerpoint/2010/main" val="65036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A6F1-D408-8E4D-B76C-483EF194C268}"/>
              </a:ext>
            </a:extLst>
          </p:cNvPr>
          <p:cNvSpPr>
            <a:spLocks noGrp="1"/>
          </p:cNvSpPr>
          <p:nvPr>
            <p:ph type="title"/>
          </p:nvPr>
        </p:nvSpPr>
        <p:spPr/>
        <p:txBody>
          <a:bodyPr/>
          <a:lstStyle/>
          <a:p>
            <a:r>
              <a:rPr lang="en-US"/>
              <a:t>Results – Scenario A</a:t>
            </a:r>
            <a:br>
              <a:rPr lang="en-US"/>
            </a:br>
            <a:endParaRPr lang="en-US" sz="3600"/>
          </a:p>
        </p:txBody>
      </p:sp>
      <p:graphicFrame>
        <p:nvGraphicFramePr>
          <p:cNvPr id="11" name="Content Placeholder 10">
            <a:extLst>
              <a:ext uri="{FF2B5EF4-FFF2-40B4-BE49-F238E27FC236}">
                <a16:creationId xmlns:a16="http://schemas.microsoft.com/office/drawing/2014/main" id="{7B2D3DDA-94F0-4C96-B0D1-6B31A720F9EF}"/>
              </a:ext>
            </a:extLst>
          </p:cNvPr>
          <p:cNvGraphicFramePr>
            <a:graphicFrameLocks noGrp="1"/>
          </p:cNvGraphicFramePr>
          <p:nvPr>
            <p:ph idx="1"/>
            <p:extLst>
              <p:ext uri="{D42A27DB-BD31-4B8C-83A1-F6EECF244321}">
                <p14:modId xmlns:p14="http://schemas.microsoft.com/office/powerpoint/2010/main" val="2387645041"/>
              </p:ext>
            </p:extLst>
          </p:nvPr>
        </p:nvGraphicFramePr>
        <p:xfrm>
          <a:off x="3506994" y="1486694"/>
          <a:ext cx="4544806" cy="4077800"/>
        </p:xfrm>
        <a:graphic>
          <a:graphicData uri="http://schemas.openxmlformats.org/drawingml/2006/table">
            <a:tbl>
              <a:tblPr firstRow="1" bandRow="1">
                <a:tableStyleId>{5C22544A-7EE6-4342-B048-85BDC9FD1C3A}</a:tableStyleId>
              </a:tblPr>
              <a:tblGrid>
                <a:gridCol w="2173243">
                  <a:extLst>
                    <a:ext uri="{9D8B030D-6E8A-4147-A177-3AD203B41FA5}">
                      <a16:colId xmlns:a16="http://schemas.microsoft.com/office/drawing/2014/main" val="3860368638"/>
                    </a:ext>
                  </a:extLst>
                </a:gridCol>
                <a:gridCol w="2371563">
                  <a:extLst>
                    <a:ext uri="{9D8B030D-6E8A-4147-A177-3AD203B41FA5}">
                      <a16:colId xmlns:a16="http://schemas.microsoft.com/office/drawing/2014/main" val="3589697995"/>
                    </a:ext>
                  </a:extLst>
                </a:gridCol>
              </a:tblGrid>
              <a:tr h="368156">
                <a:tc>
                  <a:txBody>
                    <a:bodyPr/>
                    <a:lstStyle/>
                    <a:p>
                      <a:r>
                        <a:rPr lang="en-US" sz="2000">
                          <a:latin typeface="Times" pitchFamily="2" charset="0"/>
                        </a:rPr>
                        <a:t>Health Zone</a:t>
                      </a:r>
                    </a:p>
                  </a:txBody>
                  <a:tcPr anchor="ctr"/>
                </a:tc>
                <a:tc>
                  <a:txBody>
                    <a:bodyPr/>
                    <a:lstStyle/>
                    <a:p>
                      <a:pPr lvl="0">
                        <a:buNone/>
                      </a:pPr>
                      <a:r>
                        <a:rPr lang="en-US" sz="2000" b="1" i="0" u="none" strike="noStrike" noProof="0" dirty="0">
                          <a:solidFill>
                            <a:srgbClr val="FFFFFF"/>
                          </a:solidFill>
                          <a:latin typeface="Times" pitchFamily="2" charset="0"/>
                        </a:rPr>
                        <a:t>Risk Index</a:t>
                      </a:r>
                      <a:endParaRPr lang="en-US" sz="2000" dirty="0">
                        <a:latin typeface="Times" pitchFamily="2" charset="0"/>
                      </a:endParaRPr>
                    </a:p>
                  </a:txBody>
                  <a:tcPr/>
                </a:tc>
                <a:extLst>
                  <a:ext uri="{0D108BD9-81ED-4DB2-BD59-A6C34878D82A}">
                    <a16:rowId xmlns:a16="http://schemas.microsoft.com/office/drawing/2014/main" val="1498657606"/>
                  </a:ext>
                </a:extLst>
              </a:tr>
              <a:tr h="368156">
                <a:tc>
                  <a:txBody>
                    <a:bodyPr/>
                    <a:lstStyle/>
                    <a:p>
                      <a:pPr algn="l" fontAlgn="b"/>
                      <a:r>
                        <a:rPr lang="en-US" sz="2000" b="1" i="0" u="none" strike="noStrike">
                          <a:solidFill>
                            <a:srgbClr val="000000"/>
                          </a:solidFill>
                          <a:effectLst/>
                          <a:latin typeface="Times" pitchFamily="2" charset="0"/>
                        </a:rPr>
                        <a:t>KATWA</a:t>
                      </a:r>
                    </a:p>
                  </a:txBody>
                  <a:tcPr marL="9525" marR="9525" marT="9525" marB="0" anchor="b"/>
                </a:tc>
                <a:tc>
                  <a:txBody>
                    <a:bodyPr/>
                    <a:lstStyle/>
                    <a:p>
                      <a:pPr algn="r" fontAlgn="b"/>
                      <a:r>
                        <a:rPr lang="en-US" sz="2000" b="0" i="0" u="none" strike="noStrike">
                          <a:solidFill>
                            <a:srgbClr val="000000"/>
                          </a:solidFill>
                          <a:effectLst/>
                          <a:latin typeface="Times" pitchFamily="2" charset="0"/>
                        </a:rPr>
                        <a:t>54.13%</a:t>
                      </a:r>
                    </a:p>
                  </a:txBody>
                  <a:tcPr marL="9525" marR="9525" marT="9525" marB="0" anchor="b"/>
                </a:tc>
                <a:extLst>
                  <a:ext uri="{0D108BD9-81ED-4DB2-BD59-A6C34878D82A}">
                    <a16:rowId xmlns:a16="http://schemas.microsoft.com/office/drawing/2014/main" val="2927494516"/>
                  </a:ext>
                </a:extLst>
              </a:tr>
              <a:tr h="368156">
                <a:tc>
                  <a:txBody>
                    <a:bodyPr/>
                    <a:lstStyle/>
                    <a:p>
                      <a:pPr algn="l" fontAlgn="b"/>
                      <a:r>
                        <a:rPr lang="en-US" sz="2000" b="1" i="0" u="none" strike="noStrike">
                          <a:solidFill>
                            <a:srgbClr val="000000"/>
                          </a:solidFill>
                          <a:effectLst/>
                          <a:latin typeface="Times" pitchFamily="2" charset="0"/>
                        </a:rPr>
                        <a:t>BUTEMBO</a:t>
                      </a:r>
                    </a:p>
                  </a:txBody>
                  <a:tcPr marL="9525" marR="9525" marT="9525" marB="0" anchor="b"/>
                </a:tc>
                <a:tc>
                  <a:txBody>
                    <a:bodyPr/>
                    <a:lstStyle/>
                    <a:p>
                      <a:pPr algn="r" fontAlgn="b"/>
                      <a:r>
                        <a:rPr lang="en-US" sz="2000" b="0" i="0" u="none" strike="noStrike">
                          <a:solidFill>
                            <a:srgbClr val="000000"/>
                          </a:solidFill>
                          <a:effectLst/>
                          <a:latin typeface="Times" pitchFamily="2" charset="0"/>
                        </a:rPr>
                        <a:t>20.16%</a:t>
                      </a:r>
                    </a:p>
                  </a:txBody>
                  <a:tcPr marL="9525" marR="9525" marT="9525" marB="0" anchor="b"/>
                </a:tc>
                <a:extLst>
                  <a:ext uri="{0D108BD9-81ED-4DB2-BD59-A6C34878D82A}">
                    <a16:rowId xmlns:a16="http://schemas.microsoft.com/office/drawing/2014/main" val="3782255734"/>
                  </a:ext>
                </a:extLst>
              </a:tr>
              <a:tr h="368156">
                <a:tc>
                  <a:txBody>
                    <a:bodyPr/>
                    <a:lstStyle/>
                    <a:p>
                      <a:pPr algn="l" fontAlgn="b"/>
                      <a:r>
                        <a:rPr lang="en-US" sz="2000" b="1" i="0" u="none" strike="noStrike">
                          <a:solidFill>
                            <a:srgbClr val="000000"/>
                          </a:solidFill>
                          <a:effectLst/>
                          <a:latin typeface="Times" pitchFamily="2" charset="0"/>
                        </a:rPr>
                        <a:t>VUHOVI</a:t>
                      </a:r>
                    </a:p>
                  </a:txBody>
                  <a:tcPr marL="9525" marR="9525" marT="9525" marB="0" anchor="b"/>
                </a:tc>
                <a:tc>
                  <a:txBody>
                    <a:bodyPr/>
                    <a:lstStyle/>
                    <a:p>
                      <a:pPr algn="r" fontAlgn="b"/>
                      <a:r>
                        <a:rPr lang="en-US" sz="2000" b="0" i="0" u="none" strike="noStrike">
                          <a:solidFill>
                            <a:srgbClr val="000000"/>
                          </a:solidFill>
                          <a:effectLst/>
                          <a:latin typeface="Times" pitchFamily="2" charset="0"/>
                        </a:rPr>
                        <a:t>2.39%</a:t>
                      </a:r>
                    </a:p>
                  </a:txBody>
                  <a:tcPr marL="9525" marR="9525" marT="9525" marB="0" anchor="b"/>
                </a:tc>
                <a:extLst>
                  <a:ext uri="{0D108BD9-81ED-4DB2-BD59-A6C34878D82A}">
                    <a16:rowId xmlns:a16="http://schemas.microsoft.com/office/drawing/2014/main" val="2203455519"/>
                  </a:ext>
                </a:extLst>
              </a:tr>
              <a:tr h="368156">
                <a:tc>
                  <a:txBody>
                    <a:bodyPr/>
                    <a:lstStyle/>
                    <a:p>
                      <a:pPr algn="l" fontAlgn="b"/>
                      <a:r>
                        <a:rPr lang="en-US" sz="2000" b="1" i="0" u="none" strike="noStrike">
                          <a:solidFill>
                            <a:srgbClr val="000000"/>
                          </a:solidFill>
                          <a:effectLst/>
                          <a:latin typeface="Times" pitchFamily="2" charset="0"/>
                        </a:rPr>
                        <a:t>KYONDO</a:t>
                      </a:r>
                    </a:p>
                  </a:txBody>
                  <a:tcPr marL="9525" marR="9525" marT="9525" marB="0" anchor="b"/>
                </a:tc>
                <a:tc>
                  <a:txBody>
                    <a:bodyPr/>
                    <a:lstStyle/>
                    <a:p>
                      <a:pPr algn="r" fontAlgn="b"/>
                      <a:r>
                        <a:rPr lang="en-US" sz="2000" b="0" i="0" u="none" strike="noStrike">
                          <a:solidFill>
                            <a:srgbClr val="000000"/>
                          </a:solidFill>
                          <a:effectLst/>
                          <a:latin typeface="Times" pitchFamily="2" charset="0"/>
                        </a:rPr>
                        <a:t>2.14%</a:t>
                      </a:r>
                    </a:p>
                  </a:txBody>
                  <a:tcPr marL="9525" marR="9525" marT="9525" marB="0" anchor="b"/>
                </a:tc>
                <a:extLst>
                  <a:ext uri="{0D108BD9-81ED-4DB2-BD59-A6C34878D82A}">
                    <a16:rowId xmlns:a16="http://schemas.microsoft.com/office/drawing/2014/main" val="2960629066"/>
                  </a:ext>
                </a:extLst>
              </a:tr>
              <a:tr h="368156">
                <a:tc>
                  <a:txBody>
                    <a:bodyPr/>
                    <a:lstStyle/>
                    <a:p>
                      <a:pPr algn="l" fontAlgn="b"/>
                      <a:r>
                        <a:rPr lang="en-US" sz="2000" b="1" i="0" u="none" strike="noStrike">
                          <a:solidFill>
                            <a:srgbClr val="000000"/>
                          </a:solidFill>
                          <a:effectLst/>
                          <a:latin typeface="Times" pitchFamily="2" charset="0"/>
                        </a:rPr>
                        <a:t>MUSIENENE</a:t>
                      </a:r>
                    </a:p>
                  </a:txBody>
                  <a:tcPr marL="9525" marR="9525" marT="9525" marB="0" anchor="b"/>
                </a:tc>
                <a:tc>
                  <a:txBody>
                    <a:bodyPr/>
                    <a:lstStyle/>
                    <a:p>
                      <a:pPr algn="r" fontAlgn="b"/>
                      <a:r>
                        <a:rPr lang="en-US" sz="2000" b="0" i="0" u="none" strike="noStrike">
                          <a:solidFill>
                            <a:srgbClr val="000000"/>
                          </a:solidFill>
                          <a:effectLst/>
                          <a:latin typeface="Times" pitchFamily="2" charset="0"/>
                        </a:rPr>
                        <a:t>1.98%</a:t>
                      </a:r>
                    </a:p>
                  </a:txBody>
                  <a:tcPr marL="9525" marR="9525" marT="9525" marB="0" anchor="b"/>
                </a:tc>
                <a:extLst>
                  <a:ext uri="{0D108BD9-81ED-4DB2-BD59-A6C34878D82A}">
                    <a16:rowId xmlns:a16="http://schemas.microsoft.com/office/drawing/2014/main" val="3341009898"/>
                  </a:ext>
                </a:extLst>
              </a:tr>
              <a:tr h="368156">
                <a:tc>
                  <a:txBody>
                    <a:bodyPr/>
                    <a:lstStyle/>
                    <a:p>
                      <a:pPr algn="l" fontAlgn="b"/>
                      <a:r>
                        <a:rPr lang="en-US" sz="2000" b="1" i="0" u="none" strike="noStrike">
                          <a:solidFill>
                            <a:srgbClr val="000000"/>
                          </a:solidFill>
                          <a:effectLst/>
                          <a:latin typeface="Times" pitchFamily="2" charset="0"/>
                        </a:rPr>
                        <a:t>LUBERO</a:t>
                      </a:r>
                    </a:p>
                  </a:txBody>
                  <a:tcPr marL="9525" marR="9525" marT="9525" marB="0" anchor="b"/>
                </a:tc>
                <a:tc>
                  <a:txBody>
                    <a:bodyPr/>
                    <a:lstStyle/>
                    <a:p>
                      <a:pPr algn="r" fontAlgn="b"/>
                      <a:r>
                        <a:rPr lang="en-US" sz="2000" b="0" i="0" u="none" strike="noStrike">
                          <a:solidFill>
                            <a:srgbClr val="000000"/>
                          </a:solidFill>
                          <a:effectLst/>
                          <a:latin typeface="Times" pitchFamily="2" charset="0"/>
                        </a:rPr>
                        <a:t>1.84%</a:t>
                      </a:r>
                    </a:p>
                  </a:txBody>
                  <a:tcPr marL="9525" marR="9525" marT="9525" marB="0" anchor="b"/>
                </a:tc>
                <a:extLst>
                  <a:ext uri="{0D108BD9-81ED-4DB2-BD59-A6C34878D82A}">
                    <a16:rowId xmlns:a16="http://schemas.microsoft.com/office/drawing/2014/main" val="2593595333"/>
                  </a:ext>
                </a:extLst>
              </a:tr>
              <a:tr h="368156">
                <a:tc>
                  <a:txBody>
                    <a:bodyPr/>
                    <a:lstStyle/>
                    <a:p>
                      <a:pPr algn="l" fontAlgn="b"/>
                      <a:r>
                        <a:rPr lang="en-US" sz="2000" b="1" i="0" u="none" strike="noStrike">
                          <a:solidFill>
                            <a:srgbClr val="000000"/>
                          </a:solidFill>
                          <a:effectLst/>
                          <a:latin typeface="Times" pitchFamily="2" charset="0"/>
                        </a:rPr>
                        <a:t>MASEREKA</a:t>
                      </a:r>
                    </a:p>
                  </a:txBody>
                  <a:tcPr marL="9525" marR="9525" marT="9525" marB="0" anchor="b"/>
                </a:tc>
                <a:tc>
                  <a:txBody>
                    <a:bodyPr/>
                    <a:lstStyle/>
                    <a:p>
                      <a:pPr algn="r" fontAlgn="b"/>
                      <a:r>
                        <a:rPr lang="en-US" sz="2000" b="0" i="0" u="none" strike="noStrike">
                          <a:solidFill>
                            <a:srgbClr val="000000"/>
                          </a:solidFill>
                          <a:effectLst/>
                          <a:latin typeface="Times" pitchFamily="2" charset="0"/>
                        </a:rPr>
                        <a:t>1.82%</a:t>
                      </a:r>
                    </a:p>
                  </a:txBody>
                  <a:tcPr marL="9525" marR="9525" marT="9525" marB="0" anchor="b"/>
                </a:tc>
                <a:extLst>
                  <a:ext uri="{0D108BD9-81ED-4DB2-BD59-A6C34878D82A}">
                    <a16:rowId xmlns:a16="http://schemas.microsoft.com/office/drawing/2014/main" val="3319504945"/>
                  </a:ext>
                </a:extLst>
              </a:tr>
              <a:tr h="368156">
                <a:tc>
                  <a:txBody>
                    <a:bodyPr/>
                    <a:lstStyle/>
                    <a:p>
                      <a:pPr algn="l" fontAlgn="b"/>
                      <a:r>
                        <a:rPr lang="en-US" sz="2000" b="1" i="0" u="none" strike="noStrike">
                          <a:solidFill>
                            <a:srgbClr val="000000"/>
                          </a:solidFill>
                          <a:effectLst/>
                          <a:latin typeface="Times" pitchFamily="2" charset="0"/>
                        </a:rPr>
                        <a:t>BENI</a:t>
                      </a:r>
                    </a:p>
                  </a:txBody>
                  <a:tcPr marL="9525" marR="9525" marT="9525" marB="0" anchor="b"/>
                </a:tc>
                <a:tc>
                  <a:txBody>
                    <a:bodyPr/>
                    <a:lstStyle/>
                    <a:p>
                      <a:pPr algn="r" fontAlgn="b"/>
                      <a:r>
                        <a:rPr lang="en-US" sz="2000" b="0" i="0" u="none" strike="noStrike">
                          <a:solidFill>
                            <a:srgbClr val="000000"/>
                          </a:solidFill>
                          <a:effectLst/>
                          <a:latin typeface="Times" pitchFamily="2" charset="0"/>
                        </a:rPr>
                        <a:t>1.55%</a:t>
                      </a:r>
                    </a:p>
                  </a:txBody>
                  <a:tcPr marL="9525" marR="9525" marT="9525" marB="0" anchor="b"/>
                </a:tc>
                <a:extLst>
                  <a:ext uri="{0D108BD9-81ED-4DB2-BD59-A6C34878D82A}">
                    <a16:rowId xmlns:a16="http://schemas.microsoft.com/office/drawing/2014/main" val="3078719308"/>
                  </a:ext>
                </a:extLst>
              </a:tr>
              <a:tr h="368156">
                <a:tc>
                  <a:txBody>
                    <a:bodyPr/>
                    <a:lstStyle/>
                    <a:p>
                      <a:pPr algn="l" fontAlgn="b"/>
                      <a:r>
                        <a:rPr lang="en-US" sz="2000" b="1" i="0" u="none" strike="noStrike">
                          <a:solidFill>
                            <a:srgbClr val="000000"/>
                          </a:solidFill>
                          <a:effectLst/>
                          <a:latin typeface="Times" pitchFamily="2" charset="0"/>
                        </a:rPr>
                        <a:t>OICHA</a:t>
                      </a:r>
                    </a:p>
                  </a:txBody>
                  <a:tcPr marL="9525" marR="9525" marT="9525" marB="0" anchor="b"/>
                </a:tc>
                <a:tc>
                  <a:txBody>
                    <a:bodyPr/>
                    <a:lstStyle/>
                    <a:p>
                      <a:pPr algn="r" fontAlgn="b"/>
                      <a:r>
                        <a:rPr lang="en-US" sz="2000" b="0" i="0" u="none" strike="noStrike">
                          <a:solidFill>
                            <a:srgbClr val="000000"/>
                          </a:solidFill>
                          <a:effectLst/>
                          <a:latin typeface="Times" pitchFamily="2" charset="0"/>
                        </a:rPr>
                        <a:t>1.10%</a:t>
                      </a:r>
                    </a:p>
                  </a:txBody>
                  <a:tcPr marL="9525" marR="9525" marT="9525" marB="0" anchor="b"/>
                </a:tc>
                <a:extLst>
                  <a:ext uri="{0D108BD9-81ED-4DB2-BD59-A6C34878D82A}">
                    <a16:rowId xmlns:a16="http://schemas.microsoft.com/office/drawing/2014/main" val="3014670564"/>
                  </a:ext>
                </a:extLst>
              </a:tr>
              <a:tr h="368156">
                <a:tc>
                  <a:txBody>
                    <a:bodyPr/>
                    <a:lstStyle/>
                    <a:p>
                      <a:pPr algn="l" fontAlgn="b"/>
                      <a:r>
                        <a:rPr lang="en-US" sz="2000" b="1" i="0" u="none" strike="noStrike">
                          <a:solidFill>
                            <a:srgbClr val="000000"/>
                          </a:solidFill>
                          <a:effectLst/>
                          <a:latin typeface="Times" pitchFamily="2" charset="0"/>
                        </a:rPr>
                        <a:t>MUTWANGA</a:t>
                      </a:r>
                    </a:p>
                  </a:txBody>
                  <a:tcPr marL="9525" marR="9525" marT="9525" marB="0" anchor="b"/>
                </a:tc>
                <a:tc>
                  <a:txBody>
                    <a:bodyPr/>
                    <a:lstStyle/>
                    <a:p>
                      <a:pPr algn="r" fontAlgn="b"/>
                      <a:r>
                        <a:rPr lang="en-US" sz="2000" b="0" i="0" u="none" strike="noStrike" dirty="0">
                          <a:solidFill>
                            <a:srgbClr val="000000"/>
                          </a:solidFill>
                          <a:effectLst/>
                          <a:latin typeface="Times" pitchFamily="2" charset="0"/>
                        </a:rPr>
                        <a:t>0.96%</a:t>
                      </a:r>
                    </a:p>
                  </a:txBody>
                  <a:tcPr marL="9525" marR="9525" marT="9525" marB="0" anchor="b"/>
                </a:tc>
                <a:extLst>
                  <a:ext uri="{0D108BD9-81ED-4DB2-BD59-A6C34878D82A}">
                    <a16:rowId xmlns:a16="http://schemas.microsoft.com/office/drawing/2014/main" val="3470611468"/>
                  </a:ext>
                </a:extLst>
              </a:tr>
            </a:tbl>
          </a:graphicData>
        </a:graphic>
      </p:graphicFrame>
      <p:sp>
        <p:nvSpPr>
          <p:cNvPr id="10" name="Content Placeholder 2">
            <a:extLst>
              <a:ext uri="{FF2B5EF4-FFF2-40B4-BE49-F238E27FC236}">
                <a16:creationId xmlns:a16="http://schemas.microsoft.com/office/drawing/2014/main" id="{CC251130-0D92-8F4F-A5B8-F712FABAD315}"/>
              </a:ext>
            </a:extLst>
          </p:cNvPr>
          <p:cNvSpPr txBox="1">
            <a:spLocks/>
          </p:cNvSpPr>
          <p:nvPr/>
        </p:nvSpPr>
        <p:spPr>
          <a:xfrm>
            <a:off x="838200" y="1825625"/>
            <a:ext cx="70375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lvl="1"/>
            <a:endParaRPr lang="en-US"/>
          </a:p>
        </p:txBody>
      </p:sp>
    </p:spTree>
    <p:extLst>
      <p:ext uri="{BB962C8B-B14F-4D97-AF65-F5344CB8AC3E}">
        <p14:creationId xmlns:p14="http://schemas.microsoft.com/office/powerpoint/2010/main" val="351960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CA44BB-72CB-984A-AF8B-11B7E8F42F1A}"/>
              </a:ext>
            </a:extLst>
          </p:cNvPr>
          <p:cNvSpPr>
            <a:spLocks noGrp="1"/>
          </p:cNvSpPr>
          <p:nvPr>
            <p:ph type="title"/>
          </p:nvPr>
        </p:nvSpPr>
        <p:spPr>
          <a:xfrm>
            <a:off x="838200" y="0"/>
            <a:ext cx="10515600" cy="1325563"/>
          </a:xfrm>
        </p:spPr>
        <p:txBody>
          <a:bodyPr/>
          <a:lstStyle/>
          <a:p>
            <a:r>
              <a:rPr lang="en-US"/>
              <a:t>Results – Scenario B</a:t>
            </a:r>
            <a:endParaRPr lang="en-US" sz="3600"/>
          </a:p>
        </p:txBody>
      </p:sp>
      <p:pic>
        <p:nvPicPr>
          <p:cNvPr id="3" name="Picture 2">
            <a:extLst>
              <a:ext uri="{FF2B5EF4-FFF2-40B4-BE49-F238E27FC236}">
                <a16:creationId xmlns:a16="http://schemas.microsoft.com/office/drawing/2014/main" id="{D9C442A5-39FF-A446-8206-0BC318ECDA0B}"/>
              </a:ext>
            </a:extLst>
          </p:cNvPr>
          <p:cNvPicPr>
            <a:picLocks noChangeAspect="1"/>
          </p:cNvPicPr>
          <p:nvPr/>
        </p:nvPicPr>
        <p:blipFill>
          <a:blip r:embed="rId2"/>
          <a:stretch>
            <a:fillRect/>
          </a:stretch>
        </p:blipFill>
        <p:spPr>
          <a:xfrm>
            <a:off x="0" y="1397000"/>
            <a:ext cx="12192000" cy="4064000"/>
          </a:xfrm>
          <a:prstGeom prst="rect">
            <a:avLst/>
          </a:prstGeom>
        </p:spPr>
      </p:pic>
      <p:sp>
        <p:nvSpPr>
          <p:cNvPr id="7" name="TextBox 6">
            <a:extLst>
              <a:ext uri="{FF2B5EF4-FFF2-40B4-BE49-F238E27FC236}">
                <a16:creationId xmlns:a16="http://schemas.microsoft.com/office/drawing/2014/main" id="{6946776F-507D-9545-AD02-295462B38C80}"/>
              </a:ext>
            </a:extLst>
          </p:cNvPr>
          <p:cNvSpPr txBox="1"/>
          <p:nvPr/>
        </p:nvSpPr>
        <p:spPr>
          <a:xfrm>
            <a:off x="10561890" y="6581178"/>
            <a:ext cx="3028013" cy="276999"/>
          </a:xfrm>
          <a:prstGeom prst="rect">
            <a:avLst/>
          </a:prstGeom>
          <a:noFill/>
        </p:spPr>
        <p:txBody>
          <a:bodyPr wrap="square" rtlCol="0" anchor="t">
            <a:spAutoFit/>
          </a:bodyPr>
          <a:lstStyle/>
          <a:p>
            <a:r>
              <a:rPr lang="en-US" sz="1200" dirty="0"/>
              <a:t>Day 0 = 5</a:t>
            </a:r>
            <a:r>
              <a:rPr lang="en-US" sz="1200" baseline="30000" dirty="0"/>
              <a:t>th</a:t>
            </a:r>
            <a:r>
              <a:rPr lang="en-US" sz="1200" dirty="0"/>
              <a:t> August 2018</a:t>
            </a:r>
            <a:endParaRPr lang="en-US" sz="1200" dirty="0">
              <a:cs typeface="Calibri"/>
            </a:endParaRPr>
          </a:p>
        </p:txBody>
      </p:sp>
    </p:spTree>
    <p:extLst>
      <p:ext uri="{BB962C8B-B14F-4D97-AF65-F5344CB8AC3E}">
        <p14:creationId xmlns:p14="http://schemas.microsoft.com/office/powerpoint/2010/main" val="354662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A6F1-D408-8E4D-B76C-483EF194C268}"/>
              </a:ext>
            </a:extLst>
          </p:cNvPr>
          <p:cNvSpPr>
            <a:spLocks noGrp="1"/>
          </p:cNvSpPr>
          <p:nvPr>
            <p:ph type="title"/>
          </p:nvPr>
        </p:nvSpPr>
        <p:spPr/>
        <p:txBody>
          <a:bodyPr/>
          <a:lstStyle/>
          <a:p>
            <a:r>
              <a:rPr lang="en-US"/>
              <a:t>Results – Scenario B</a:t>
            </a:r>
            <a:br>
              <a:rPr lang="en-US"/>
            </a:br>
            <a:endParaRPr lang="en-US" sz="3600"/>
          </a:p>
        </p:txBody>
      </p:sp>
      <p:graphicFrame>
        <p:nvGraphicFramePr>
          <p:cNvPr id="11" name="Content Placeholder 10">
            <a:extLst>
              <a:ext uri="{FF2B5EF4-FFF2-40B4-BE49-F238E27FC236}">
                <a16:creationId xmlns:a16="http://schemas.microsoft.com/office/drawing/2014/main" id="{7B2D3DDA-94F0-4C96-B0D1-6B31A720F9EF}"/>
              </a:ext>
            </a:extLst>
          </p:cNvPr>
          <p:cNvGraphicFramePr>
            <a:graphicFrameLocks noGrp="1"/>
          </p:cNvGraphicFramePr>
          <p:nvPr>
            <p:ph idx="1"/>
            <p:extLst>
              <p:ext uri="{D42A27DB-BD31-4B8C-83A1-F6EECF244321}">
                <p14:modId xmlns:p14="http://schemas.microsoft.com/office/powerpoint/2010/main" val="2929355472"/>
              </p:ext>
            </p:extLst>
          </p:nvPr>
        </p:nvGraphicFramePr>
        <p:xfrm>
          <a:off x="3419061" y="1570383"/>
          <a:ext cx="4630905" cy="4044408"/>
        </p:xfrm>
        <a:graphic>
          <a:graphicData uri="http://schemas.openxmlformats.org/drawingml/2006/table">
            <a:tbl>
              <a:tblPr firstRow="1" bandRow="1">
                <a:tableStyleId>{5C22544A-7EE6-4342-B048-85BDC9FD1C3A}</a:tableStyleId>
              </a:tblPr>
              <a:tblGrid>
                <a:gridCol w="2366923">
                  <a:extLst>
                    <a:ext uri="{9D8B030D-6E8A-4147-A177-3AD203B41FA5}">
                      <a16:colId xmlns:a16="http://schemas.microsoft.com/office/drawing/2014/main" val="3860368638"/>
                    </a:ext>
                  </a:extLst>
                </a:gridCol>
                <a:gridCol w="2263982">
                  <a:extLst>
                    <a:ext uri="{9D8B030D-6E8A-4147-A177-3AD203B41FA5}">
                      <a16:colId xmlns:a16="http://schemas.microsoft.com/office/drawing/2014/main" val="3589697995"/>
                    </a:ext>
                  </a:extLst>
                </a:gridCol>
              </a:tblGrid>
              <a:tr h="373576">
                <a:tc>
                  <a:txBody>
                    <a:bodyPr/>
                    <a:lstStyle/>
                    <a:p>
                      <a:r>
                        <a:rPr lang="en-US" sz="2000">
                          <a:latin typeface="Times" pitchFamily="2" charset="0"/>
                        </a:rPr>
                        <a:t>Health Zone</a:t>
                      </a:r>
                    </a:p>
                  </a:txBody>
                  <a:tcPr anchor="ctr"/>
                </a:tc>
                <a:tc>
                  <a:txBody>
                    <a:bodyPr/>
                    <a:lstStyle/>
                    <a:p>
                      <a:pPr lvl="0">
                        <a:buNone/>
                      </a:pPr>
                      <a:r>
                        <a:rPr lang="en-US" sz="2000" b="1" i="0" u="none" strike="noStrike" noProof="0" dirty="0">
                          <a:solidFill>
                            <a:srgbClr val="FFFFFF"/>
                          </a:solidFill>
                          <a:latin typeface="Times" pitchFamily="2" charset="0"/>
                        </a:rPr>
                        <a:t>Risk Index</a:t>
                      </a:r>
                      <a:endParaRPr lang="en-US" sz="2000" dirty="0">
                        <a:latin typeface="Times" pitchFamily="2" charset="0"/>
                      </a:endParaRPr>
                    </a:p>
                  </a:txBody>
                  <a:tcPr/>
                </a:tc>
                <a:extLst>
                  <a:ext uri="{0D108BD9-81ED-4DB2-BD59-A6C34878D82A}">
                    <a16:rowId xmlns:a16="http://schemas.microsoft.com/office/drawing/2014/main" val="1498657606"/>
                  </a:ext>
                </a:extLst>
              </a:tr>
              <a:tr h="369202">
                <a:tc>
                  <a:txBody>
                    <a:bodyPr/>
                    <a:lstStyle/>
                    <a:p>
                      <a:pPr algn="l" fontAlgn="b"/>
                      <a:r>
                        <a:rPr lang="en-US" sz="2000" b="1" i="0" u="none" strike="noStrike">
                          <a:solidFill>
                            <a:srgbClr val="000000"/>
                          </a:solidFill>
                          <a:effectLst/>
                          <a:latin typeface="Times" pitchFamily="2" charset="0"/>
                        </a:rPr>
                        <a:t>KATWA</a:t>
                      </a:r>
                    </a:p>
                  </a:txBody>
                  <a:tcPr marL="9525" marR="9525" marT="9525" marB="0" anchor="b"/>
                </a:tc>
                <a:tc>
                  <a:txBody>
                    <a:bodyPr/>
                    <a:lstStyle/>
                    <a:p>
                      <a:pPr algn="r" fontAlgn="b"/>
                      <a:r>
                        <a:rPr lang="en-US" sz="2000" b="0" i="0" u="none" strike="noStrike">
                          <a:solidFill>
                            <a:srgbClr val="000000"/>
                          </a:solidFill>
                          <a:effectLst/>
                          <a:latin typeface="Times" pitchFamily="2" charset="0"/>
                        </a:rPr>
                        <a:t>60.04%</a:t>
                      </a:r>
                    </a:p>
                  </a:txBody>
                  <a:tcPr marL="9525" marR="9525" marT="9525" marB="0" anchor="b"/>
                </a:tc>
                <a:extLst>
                  <a:ext uri="{0D108BD9-81ED-4DB2-BD59-A6C34878D82A}">
                    <a16:rowId xmlns:a16="http://schemas.microsoft.com/office/drawing/2014/main" val="2927494516"/>
                  </a:ext>
                </a:extLst>
              </a:tr>
              <a:tr h="369202">
                <a:tc>
                  <a:txBody>
                    <a:bodyPr/>
                    <a:lstStyle/>
                    <a:p>
                      <a:pPr algn="l" fontAlgn="b"/>
                      <a:r>
                        <a:rPr lang="en-US" sz="2000" b="1" i="0" u="none" strike="noStrike">
                          <a:solidFill>
                            <a:srgbClr val="000000"/>
                          </a:solidFill>
                          <a:effectLst/>
                          <a:latin typeface="Times" pitchFamily="2" charset="0"/>
                        </a:rPr>
                        <a:t>BUTEMBO</a:t>
                      </a:r>
                    </a:p>
                  </a:txBody>
                  <a:tcPr marL="9525" marR="9525" marT="9525" marB="0" anchor="b"/>
                </a:tc>
                <a:tc>
                  <a:txBody>
                    <a:bodyPr/>
                    <a:lstStyle/>
                    <a:p>
                      <a:pPr algn="r" fontAlgn="b"/>
                      <a:r>
                        <a:rPr lang="en-US" sz="2000" b="0" i="0" u="none" strike="noStrike">
                          <a:solidFill>
                            <a:srgbClr val="000000"/>
                          </a:solidFill>
                          <a:effectLst/>
                          <a:latin typeface="Times" pitchFamily="2" charset="0"/>
                        </a:rPr>
                        <a:t>13.16%</a:t>
                      </a:r>
                    </a:p>
                  </a:txBody>
                  <a:tcPr marL="9525" marR="9525" marT="9525" marB="0" anchor="b"/>
                </a:tc>
                <a:extLst>
                  <a:ext uri="{0D108BD9-81ED-4DB2-BD59-A6C34878D82A}">
                    <a16:rowId xmlns:a16="http://schemas.microsoft.com/office/drawing/2014/main" val="3782255734"/>
                  </a:ext>
                </a:extLst>
              </a:tr>
              <a:tr h="369202">
                <a:tc>
                  <a:txBody>
                    <a:bodyPr/>
                    <a:lstStyle/>
                    <a:p>
                      <a:pPr algn="l" fontAlgn="b"/>
                      <a:r>
                        <a:rPr lang="en-US" sz="2000" b="1" i="0" u="none" strike="noStrike">
                          <a:solidFill>
                            <a:srgbClr val="000000"/>
                          </a:solidFill>
                          <a:effectLst/>
                          <a:latin typeface="Times" pitchFamily="2" charset="0"/>
                        </a:rPr>
                        <a:t>VUHOVI</a:t>
                      </a:r>
                    </a:p>
                  </a:txBody>
                  <a:tcPr marL="9525" marR="9525" marT="9525" marB="0" anchor="b"/>
                </a:tc>
                <a:tc>
                  <a:txBody>
                    <a:bodyPr/>
                    <a:lstStyle/>
                    <a:p>
                      <a:pPr algn="r" fontAlgn="b"/>
                      <a:r>
                        <a:rPr lang="en-US" sz="2000" b="0" i="0" u="none" strike="noStrike">
                          <a:solidFill>
                            <a:srgbClr val="000000"/>
                          </a:solidFill>
                          <a:effectLst/>
                          <a:latin typeface="Times" pitchFamily="2" charset="0"/>
                        </a:rPr>
                        <a:t>2.41%</a:t>
                      </a:r>
                    </a:p>
                  </a:txBody>
                  <a:tcPr marL="9525" marR="9525" marT="9525" marB="0" anchor="b"/>
                </a:tc>
                <a:extLst>
                  <a:ext uri="{0D108BD9-81ED-4DB2-BD59-A6C34878D82A}">
                    <a16:rowId xmlns:a16="http://schemas.microsoft.com/office/drawing/2014/main" val="2203455519"/>
                  </a:ext>
                </a:extLst>
              </a:tr>
              <a:tr h="369202">
                <a:tc>
                  <a:txBody>
                    <a:bodyPr/>
                    <a:lstStyle/>
                    <a:p>
                      <a:pPr algn="l" fontAlgn="b"/>
                      <a:r>
                        <a:rPr lang="en-US" sz="2000" b="1" i="0" u="none" strike="noStrike">
                          <a:solidFill>
                            <a:srgbClr val="000000"/>
                          </a:solidFill>
                          <a:effectLst/>
                          <a:latin typeface="Times" pitchFamily="2" charset="0"/>
                        </a:rPr>
                        <a:t>KYONDO</a:t>
                      </a:r>
                    </a:p>
                  </a:txBody>
                  <a:tcPr marL="9525" marR="9525" marT="9525" marB="0" anchor="b"/>
                </a:tc>
                <a:tc>
                  <a:txBody>
                    <a:bodyPr/>
                    <a:lstStyle/>
                    <a:p>
                      <a:pPr algn="r" fontAlgn="b"/>
                      <a:r>
                        <a:rPr lang="en-US" sz="2000" b="0" i="0" u="none" strike="noStrike">
                          <a:solidFill>
                            <a:srgbClr val="000000"/>
                          </a:solidFill>
                          <a:effectLst/>
                          <a:latin typeface="Times" pitchFamily="2" charset="0"/>
                        </a:rPr>
                        <a:t>2.22%</a:t>
                      </a:r>
                    </a:p>
                  </a:txBody>
                  <a:tcPr marL="9525" marR="9525" marT="9525" marB="0" anchor="b"/>
                </a:tc>
                <a:extLst>
                  <a:ext uri="{0D108BD9-81ED-4DB2-BD59-A6C34878D82A}">
                    <a16:rowId xmlns:a16="http://schemas.microsoft.com/office/drawing/2014/main" val="2960629066"/>
                  </a:ext>
                </a:extLst>
              </a:tr>
              <a:tr h="369202">
                <a:tc>
                  <a:txBody>
                    <a:bodyPr/>
                    <a:lstStyle/>
                    <a:p>
                      <a:pPr algn="l" fontAlgn="b"/>
                      <a:r>
                        <a:rPr lang="en-US" sz="2000" b="1" i="0" u="none" strike="noStrike">
                          <a:solidFill>
                            <a:srgbClr val="000000"/>
                          </a:solidFill>
                          <a:effectLst/>
                          <a:latin typeface="Times" pitchFamily="2" charset="0"/>
                        </a:rPr>
                        <a:t>MUSIENENE</a:t>
                      </a:r>
                    </a:p>
                  </a:txBody>
                  <a:tcPr marL="9525" marR="9525" marT="9525" marB="0" anchor="b"/>
                </a:tc>
                <a:tc>
                  <a:txBody>
                    <a:bodyPr/>
                    <a:lstStyle/>
                    <a:p>
                      <a:pPr algn="r" fontAlgn="b"/>
                      <a:r>
                        <a:rPr lang="en-US" sz="2000" b="0" i="0" u="none" strike="noStrike">
                          <a:solidFill>
                            <a:srgbClr val="000000"/>
                          </a:solidFill>
                          <a:effectLst/>
                          <a:latin typeface="Times" pitchFamily="2" charset="0"/>
                        </a:rPr>
                        <a:t>2.05%</a:t>
                      </a:r>
                    </a:p>
                  </a:txBody>
                  <a:tcPr marL="9525" marR="9525" marT="9525" marB="0" anchor="b"/>
                </a:tc>
                <a:extLst>
                  <a:ext uri="{0D108BD9-81ED-4DB2-BD59-A6C34878D82A}">
                    <a16:rowId xmlns:a16="http://schemas.microsoft.com/office/drawing/2014/main" val="3341009898"/>
                  </a:ext>
                </a:extLst>
              </a:tr>
              <a:tr h="369202">
                <a:tc>
                  <a:txBody>
                    <a:bodyPr/>
                    <a:lstStyle/>
                    <a:p>
                      <a:pPr algn="l" fontAlgn="b"/>
                      <a:r>
                        <a:rPr lang="en-US" sz="2000" b="1" i="0" u="none" strike="noStrike">
                          <a:solidFill>
                            <a:srgbClr val="000000"/>
                          </a:solidFill>
                          <a:effectLst/>
                          <a:latin typeface="Times" pitchFamily="2" charset="0"/>
                        </a:rPr>
                        <a:t>LUBERO</a:t>
                      </a:r>
                    </a:p>
                  </a:txBody>
                  <a:tcPr marL="9525" marR="9525" marT="9525" marB="0" anchor="b"/>
                </a:tc>
                <a:tc>
                  <a:txBody>
                    <a:bodyPr/>
                    <a:lstStyle/>
                    <a:p>
                      <a:pPr algn="r" fontAlgn="b"/>
                      <a:r>
                        <a:rPr lang="en-US" sz="2000" b="0" i="0" u="none" strike="noStrike">
                          <a:solidFill>
                            <a:srgbClr val="000000"/>
                          </a:solidFill>
                          <a:effectLst/>
                          <a:latin typeface="Times" pitchFamily="2" charset="0"/>
                        </a:rPr>
                        <a:t>1.90%</a:t>
                      </a:r>
                    </a:p>
                  </a:txBody>
                  <a:tcPr marL="9525" marR="9525" marT="9525" marB="0" anchor="b"/>
                </a:tc>
                <a:extLst>
                  <a:ext uri="{0D108BD9-81ED-4DB2-BD59-A6C34878D82A}">
                    <a16:rowId xmlns:a16="http://schemas.microsoft.com/office/drawing/2014/main" val="2593595333"/>
                  </a:ext>
                </a:extLst>
              </a:tr>
              <a:tr h="369202">
                <a:tc>
                  <a:txBody>
                    <a:bodyPr/>
                    <a:lstStyle/>
                    <a:p>
                      <a:pPr algn="l" fontAlgn="b"/>
                      <a:r>
                        <a:rPr lang="en-US" sz="2000" b="1" i="0" u="none" strike="noStrike">
                          <a:solidFill>
                            <a:srgbClr val="000000"/>
                          </a:solidFill>
                          <a:effectLst/>
                          <a:latin typeface="Times" pitchFamily="2" charset="0"/>
                        </a:rPr>
                        <a:t>MASEREKA</a:t>
                      </a:r>
                    </a:p>
                  </a:txBody>
                  <a:tcPr marL="9525" marR="9525" marT="9525" marB="0" anchor="b"/>
                </a:tc>
                <a:tc>
                  <a:txBody>
                    <a:bodyPr/>
                    <a:lstStyle/>
                    <a:p>
                      <a:pPr algn="r" fontAlgn="b"/>
                      <a:r>
                        <a:rPr lang="en-US" sz="2000" b="0" i="0" u="none" strike="noStrike">
                          <a:solidFill>
                            <a:srgbClr val="000000"/>
                          </a:solidFill>
                          <a:effectLst/>
                          <a:latin typeface="Times" pitchFamily="2" charset="0"/>
                        </a:rPr>
                        <a:t>1.88%</a:t>
                      </a:r>
                    </a:p>
                  </a:txBody>
                  <a:tcPr marL="9525" marR="9525" marT="9525" marB="0" anchor="b"/>
                </a:tc>
                <a:extLst>
                  <a:ext uri="{0D108BD9-81ED-4DB2-BD59-A6C34878D82A}">
                    <a16:rowId xmlns:a16="http://schemas.microsoft.com/office/drawing/2014/main" val="3319504945"/>
                  </a:ext>
                </a:extLst>
              </a:tr>
              <a:tr h="369202">
                <a:tc>
                  <a:txBody>
                    <a:bodyPr/>
                    <a:lstStyle/>
                    <a:p>
                      <a:pPr algn="l" fontAlgn="b"/>
                      <a:r>
                        <a:rPr lang="en-US" sz="2000" b="1" i="0" u="none" strike="noStrike">
                          <a:solidFill>
                            <a:srgbClr val="000000"/>
                          </a:solidFill>
                          <a:effectLst/>
                          <a:latin typeface="Times" pitchFamily="2" charset="0"/>
                        </a:rPr>
                        <a:t>BENI</a:t>
                      </a:r>
                    </a:p>
                  </a:txBody>
                  <a:tcPr marL="9525" marR="9525" marT="9525" marB="0" anchor="b"/>
                </a:tc>
                <a:tc>
                  <a:txBody>
                    <a:bodyPr/>
                    <a:lstStyle/>
                    <a:p>
                      <a:pPr algn="r" fontAlgn="b"/>
                      <a:r>
                        <a:rPr lang="en-US" sz="2000" b="0" i="0" u="none" strike="noStrike">
                          <a:solidFill>
                            <a:srgbClr val="000000"/>
                          </a:solidFill>
                          <a:effectLst/>
                          <a:latin typeface="Times" pitchFamily="2" charset="0"/>
                        </a:rPr>
                        <a:t>1.66%</a:t>
                      </a:r>
                    </a:p>
                  </a:txBody>
                  <a:tcPr marL="9525" marR="9525" marT="9525" marB="0" anchor="b"/>
                </a:tc>
                <a:extLst>
                  <a:ext uri="{0D108BD9-81ED-4DB2-BD59-A6C34878D82A}">
                    <a16:rowId xmlns:a16="http://schemas.microsoft.com/office/drawing/2014/main" val="3078719308"/>
                  </a:ext>
                </a:extLst>
              </a:tr>
              <a:tr h="369202">
                <a:tc>
                  <a:txBody>
                    <a:bodyPr/>
                    <a:lstStyle/>
                    <a:p>
                      <a:pPr algn="l" fontAlgn="b"/>
                      <a:r>
                        <a:rPr lang="en-US" sz="2000" b="1" i="0" u="none" strike="noStrike">
                          <a:solidFill>
                            <a:srgbClr val="000000"/>
                          </a:solidFill>
                          <a:effectLst/>
                          <a:latin typeface="Times" pitchFamily="2" charset="0"/>
                        </a:rPr>
                        <a:t>OICHA</a:t>
                      </a:r>
                    </a:p>
                  </a:txBody>
                  <a:tcPr marL="9525" marR="9525" marT="9525" marB="0" anchor="b"/>
                </a:tc>
                <a:tc>
                  <a:txBody>
                    <a:bodyPr/>
                    <a:lstStyle/>
                    <a:p>
                      <a:pPr algn="r" fontAlgn="b"/>
                      <a:r>
                        <a:rPr lang="en-US" sz="2000" b="0" i="0" u="none" strike="noStrike">
                          <a:solidFill>
                            <a:srgbClr val="000000"/>
                          </a:solidFill>
                          <a:effectLst/>
                          <a:latin typeface="Times" pitchFamily="2" charset="0"/>
                        </a:rPr>
                        <a:t>1.16%</a:t>
                      </a:r>
                    </a:p>
                  </a:txBody>
                  <a:tcPr marL="9525" marR="9525" marT="9525" marB="0" anchor="b"/>
                </a:tc>
                <a:extLst>
                  <a:ext uri="{0D108BD9-81ED-4DB2-BD59-A6C34878D82A}">
                    <a16:rowId xmlns:a16="http://schemas.microsoft.com/office/drawing/2014/main" val="3014670564"/>
                  </a:ext>
                </a:extLst>
              </a:tr>
              <a:tr h="325350">
                <a:tc>
                  <a:txBody>
                    <a:bodyPr/>
                    <a:lstStyle/>
                    <a:p>
                      <a:pPr algn="l" fontAlgn="b"/>
                      <a:r>
                        <a:rPr lang="en-US" sz="2000" b="1" i="0" u="none" strike="noStrike">
                          <a:solidFill>
                            <a:srgbClr val="000000"/>
                          </a:solidFill>
                          <a:effectLst/>
                          <a:latin typeface="Times" pitchFamily="2" charset="0"/>
                        </a:rPr>
                        <a:t>MUTWANGA</a:t>
                      </a:r>
                    </a:p>
                  </a:txBody>
                  <a:tcPr marL="9525" marR="9525" marT="9525" marB="0" anchor="b"/>
                </a:tc>
                <a:tc>
                  <a:txBody>
                    <a:bodyPr/>
                    <a:lstStyle/>
                    <a:p>
                      <a:pPr algn="r" fontAlgn="b"/>
                      <a:r>
                        <a:rPr lang="en-US" sz="2000" b="0" i="0" u="none" strike="noStrike" dirty="0">
                          <a:solidFill>
                            <a:srgbClr val="000000"/>
                          </a:solidFill>
                          <a:effectLst/>
                          <a:latin typeface="Times" pitchFamily="2" charset="0"/>
                        </a:rPr>
                        <a:t>1.00%</a:t>
                      </a:r>
                    </a:p>
                  </a:txBody>
                  <a:tcPr marL="9525" marR="9525" marT="9525" marB="0" anchor="b"/>
                </a:tc>
                <a:extLst>
                  <a:ext uri="{0D108BD9-81ED-4DB2-BD59-A6C34878D82A}">
                    <a16:rowId xmlns:a16="http://schemas.microsoft.com/office/drawing/2014/main" val="3470611468"/>
                  </a:ext>
                </a:extLst>
              </a:tr>
            </a:tbl>
          </a:graphicData>
        </a:graphic>
      </p:graphicFrame>
      <p:sp>
        <p:nvSpPr>
          <p:cNvPr id="10" name="Content Placeholder 2">
            <a:extLst>
              <a:ext uri="{FF2B5EF4-FFF2-40B4-BE49-F238E27FC236}">
                <a16:creationId xmlns:a16="http://schemas.microsoft.com/office/drawing/2014/main" id="{CC251130-0D92-8F4F-A5B8-F712FABAD315}"/>
              </a:ext>
            </a:extLst>
          </p:cNvPr>
          <p:cNvSpPr txBox="1">
            <a:spLocks/>
          </p:cNvSpPr>
          <p:nvPr/>
        </p:nvSpPr>
        <p:spPr>
          <a:xfrm>
            <a:off x="838200" y="1825625"/>
            <a:ext cx="70375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lvl="1"/>
            <a:endParaRPr lang="en-US" dirty="0"/>
          </a:p>
        </p:txBody>
      </p:sp>
    </p:spTree>
    <p:extLst>
      <p:ext uri="{BB962C8B-B14F-4D97-AF65-F5344CB8AC3E}">
        <p14:creationId xmlns:p14="http://schemas.microsoft.com/office/powerpoint/2010/main" val="59996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CA44BB-72CB-984A-AF8B-11B7E8F42F1A}"/>
              </a:ext>
            </a:extLst>
          </p:cNvPr>
          <p:cNvSpPr>
            <a:spLocks noGrp="1"/>
          </p:cNvSpPr>
          <p:nvPr>
            <p:ph type="title"/>
          </p:nvPr>
        </p:nvSpPr>
        <p:spPr>
          <a:xfrm>
            <a:off x="838200" y="71437"/>
            <a:ext cx="10515600" cy="1325563"/>
          </a:xfrm>
        </p:spPr>
        <p:txBody>
          <a:bodyPr/>
          <a:lstStyle/>
          <a:p>
            <a:r>
              <a:rPr lang="en-US"/>
              <a:t>Results – Scenario C</a:t>
            </a:r>
            <a:endParaRPr lang="en-US" sz="3600"/>
          </a:p>
        </p:txBody>
      </p:sp>
      <p:pic>
        <p:nvPicPr>
          <p:cNvPr id="4" name="Picture 3">
            <a:extLst>
              <a:ext uri="{FF2B5EF4-FFF2-40B4-BE49-F238E27FC236}">
                <a16:creationId xmlns:a16="http://schemas.microsoft.com/office/drawing/2014/main" id="{60D8DF43-245D-3549-8F0B-6A7B44E99044}"/>
              </a:ext>
            </a:extLst>
          </p:cNvPr>
          <p:cNvPicPr>
            <a:picLocks noChangeAspect="1"/>
          </p:cNvPicPr>
          <p:nvPr/>
        </p:nvPicPr>
        <p:blipFill>
          <a:blip r:embed="rId2"/>
          <a:stretch>
            <a:fillRect/>
          </a:stretch>
        </p:blipFill>
        <p:spPr>
          <a:xfrm>
            <a:off x="0" y="1397000"/>
            <a:ext cx="12192000" cy="4064000"/>
          </a:xfrm>
          <a:prstGeom prst="rect">
            <a:avLst/>
          </a:prstGeom>
        </p:spPr>
      </p:pic>
      <p:sp>
        <p:nvSpPr>
          <p:cNvPr id="6" name="TextBox 5">
            <a:extLst>
              <a:ext uri="{FF2B5EF4-FFF2-40B4-BE49-F238E27FC236}">
                <a16:creationId xmlns:a16="http://schemas.microsoft.com/office/drawing/2014/main" id="{F4F58AD4-CD9A-924E-9ABC-BF6033E41F19}"/>
              </a:ext>
            </a:extLst>
          </p:cNvPr>
          <p:cNvSpPr txBox="1"/>
          <p:nvPr/>
        </p:nvSpPr>
        <p:spPr>
          <a:xfrm>
            <a:off x="10561890" y="6581178"/>
            <a:ext cx="3028013" cy="276999"/>
          </a:xfrm>
          <a:prstGeom prst="rect">
            <a:avLst/>
          </a:prstGeom>
          <a:noFill/>
        </p:spPr>
        <p:txBody>
          <a:bodyPr wrap="square" rtlCol="0" anchor="t">
            <a:spAutoFit/>
          </a:bodyPr>
          <a:lstStyle/>
          <a:p>
            <a:r>
              <a:rPr lang="en-US" sz="1200" dirty="0"/>
              <a:t>Day 0 = 5</a:t>
            </a:r>
            <a:r>
              <a:rPr lang="en-US" sz="1200" baseline="30000" dirty="0"/>
              <a:t>th</a:t>
            </a:r>
            <a:r>
              <a:rPr lang="en-US" sz="1200" dirty="0"/>
              <a:t> August 2018</a:t>
            </a:r>
            <a:endParaRPr lang="en-US" sz="1200" dirty="0">
              <a:cs typeface="Calibri"/>
            </a:endParaRPr>
          </a:p>
        </p:txBody>
      </p:sp>
    </p:spTree>
    <p:extLst>
      <p:ext uri="{BB962C8B-B14F-4D97-AF65-F5344CB8AC3E}">
        <p14:creationId xmlns:p14="http://schemas.microsoft.com/office/powerpoint/2010/main" val="425742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A6F1-D408-8E4D-B76C-483EF194C268}"/>
              </a:ext>
            </a:extLst>
          </p:cNvPr>
          <p:cNvSpPr>
            <a:spLocks noGrp="1"/>
          </p:cNvSpPr>
          <p:nvPr>
            <p:ph type="title"/>
          </p:nvPr>
        </p:nvSpPr>
        <p:spPr/>
        <p:txBody>
          <a:bodyPr/>
          <a:lstStyle/>
          <a:p>
            <a:r>
              <a:rPr lang="en-US"/>
              <a:t>Results – Scenario C</a:t>
            </a:r>
            <a:br>
              <a:rPr lang="en-US"/>
            </a:br>
            <a:endParaRPr lang="en-US" sz="3600"/>
          </a:p>
        </p:txBody>
      </p:sp>
      <p:graphicFrame>
        <p:nvGraphicFramePr>
          <p:cNvPr id="11" name="Content Placeholder 10">
            <a:extLst>
              <a:ext uri="{FF2B5EF4-FFF2-40B4-BE49-F238E27FC236}">
                <a16:creationId xmlns:a16="http://schemas.microsoft.com/office/drawing/2014/main" id="{7B2D3DDA-94F0-4C96-B0D1-6B31A720F9EF}"/>
              </a:ext>
            </a:extLst>
          </p:cNvPr>
          <p:cNvGraphicFramePr>
            <a:graphicFrameLocks noGrp="1"/>
          </p:cNvGraphicFramePr>
          <p:nvPr>
            <p:ph idx="1"/>
            <p:extLst>
              <p:ext uri="{D42A27DB-BD31-4B8C-83A1-F6EECF244321}">
                <p14:modId xmlns:p14="http://schemas.microsoft.com/office/powerpoint/2010/main" val="3255676058"/>
              </p:ext>
            </p:extLst>
          </p:nvPr>
        </p:nvGraphicFramePr>
        <p:xfrm>
          <a:off x="3506994" y="1486694"/>
          <a:ext cx="4544806" cy="4077800"/>
        </p:xfrm>
        <a:graphic>
          <a:graphicData uri="http://schemas.openxmlformats.org/drawingml/2006/table">
            <a:tbl>
              <a:tblPr firstRow="1" bandRow="1">
                <a:tableStyleId>{5C22544A-7EE6-4342-B048-85BDC9FD1C3A}</a:tableStyleId>
              </a:tblPr>
              <a:tblGrid>
                <a:gridCol w="2173243">
                  <a:extLst>
                    <a:ext uri="{9D8B030D-6E8A-4147-A177-3AD203B41FA5}">
                      <a16:colId xmlns:a16="http://schemas.microsoft.com/office/drawing/2014/main" val="3860368638"/>
                    </a:ext>
                  </a:extLst>
                </a:gridCol>
                <a:gridCol w="2371563">
                  <a:extLst>
                    <a:ext uri="{9D8B030D-6E8A-4147-A177-3AD203B41FA5}">
                      <a16:colId xmlns:a16="http://schemas.microsoft.com/office/drawing/2014/main" val="3589697995"/>
                    </a:ext>
                  </a:extLst>
                </a:gridCol>
              </a:tblGrid>
              <a:tr h="368156">
                <a:tc>
                  <a:txBody>
                    <a:bodyPr/>
                    <a:lstStyle/>
                    <a:p>
                      <a:r>
                        <a:rPr lang="en-US" sz="2000">
                          <a:latin typeface="Times" pitchFamily="2" charset="0"/>
                        </a:rPr>
                        <a:t>Health Zone</a:t>
                      </a:r>
                    </a:p>
                  </a:txBody>
                  <a:tcPr anchor="ctr"/>
                </a:tc>
                <a:tc>
                  <a:txBody>
                    <a:bodyPr/>
                    <a:lstStyle/>
                    <a:p>
                      <a:pPr lvl="0">
                        <a:buNone/>
                      </a:pPr>
                      <a:r>
                        <a:rPr lang="en-US" sz="2000" b="1" i="0" u="none" strike="noStrike" noProof="0">
                          <a:solidFill>
                            <a:srgbClr val="FFFFFF"/>
                          </a:solidFill>
                          <a:latin typeface="Times" pitchFamily="2" charset="0"/>
                        </a:rPr>
                        <a:t>Risk Index</a:t>
                      </a:r>
                      <a:endParaRPr lang="en-US" sz="2000">
                        <a:latin typeface="Times" pitchFamily="2" charset="0"/>
                      </a:endParaRPr>
                    </a:p>
                  </a:txBody>
                  <a:tcPr/>
                </a:tc>
                <a:extLst>
                  <a:ext uri="{0D108BD9-81ED-4DB2-BD59-A6C34878D82A}">
                    <a16:rowId xmlns:a16="http://schemas.microsoft.com/office/drawing/2014/main" val="1498657606"/>
                  </a:ext>
                </a:extLst>
              </a:tr>
              <a:tr h="368156">
                <a:tc>
                  <a:txBody>
                    <a:bodyPr/>
                    <a:lstStyle/>
                    <a:p>
                      <a:pPr algn="l" fontAlgn="b"/>
                      <a:r>
                        <a:rPr lang="en-US" sz="2000" b="1" i="0" u="none" strike="noStrike">
                          <a:solidFill>
                            <a:srgbClr val="000000"/>
                          </a:solidFill>
                          <a:effectLst/>
                          <a:latin typeface="Times" pitchFamily="2" charset="0"/>
                        </a:rPr>
                        <a:t>KATWA</a:t>
                      </a:r>
                    </a:p>
                  </a:txBody>
                  <a:tcPr marL="9525" marR="9525" marT="9525" marB="0" anchor="b"/>
                </a:tc>
                <a:tc>
                  <a:txBody>
                    <a:bodyPr/>
                    <a:lstStyle/>
                    <a:p>
                      <a:pPr algn="r" fontAlgn="b"/>
                      <a:r>
                        <a:rPr lang="en-US" sz="2000" b="0" i="0" u="none" strike="noStrike">
                          <a:solidFill>
                            <a:srgbClr val="000000"/>
                          </a:solidFill>
                          <a:effectLst/>
                          <a:latin typeface="Times" pitchFamily="2" charset="0"/>
                        </a:rPr>
                        <a:t>46.25%</a:t>
                      </a:r>
                    </a:p>
                  </a:txBody>
                  <a:tcPr marL="9525" marR="9525" marT="9525" marB="0" anchor="b"/>
                </a:tc>
                <a:extLst>
                  <a:ext uri="{0D108BD9-81ED-4DB2-BD59-A6C34878D82A}">
                    <a16:rowId xmlns:a16="http://schemas.microsoft.com/office/drawing/2014/main" val="2927494516"/>
                  </a:ext>
                </a:extLst>
              </a:tr>
              <a:tr h="368156">
                <a:tc>
                  <a:txBody>
                    <a:bodyPr/>
                    <a:lstStyle/>
                    <a:p>
                      <a:pPr algn="l" fontAlgn="b"/>
                      <a:r>
                        <a:rPr lang="en-US" sz="2000" b="1" i="0" u="none" strike="noStrike">
                          <a:solidFill>
                            <a:srgbClr val="000000"/>
                          </a:solidFill>
                          <a:effectLst/>
                          <a:latin typeface="Times" pitchFamily="2" charset="0"/>
                        </a:rPr>
                        <a:t>BUTEMBO</a:t>
                      </a:r>
                    </a:p>
                  </a:txBody>
                  <a:tcPr marL="9525" marR="9525" marT="9525" marB="0" anchor="b"/>
                </a:tc>
                <a:tc>
                  <a:txBody>
                    <a:bodyPr/>
                    <a:lstStyle/>
                    <a:p>
                      <a:pPr algn="r" fontAlgn="b"/>
                      <a:r>
                        <a:rPr lang="en-US" sz="2000" b="0" i="0" u="none" strike="noStrike">
                          <a:solidFill>
                            <a:srgbClr val="000000"/>
                          </a:solidFill>
                          <a:effectLst/>
                          <a:latin typeface="Times" pitchFamily="2" charset="0"/>
                        </a:rPr>
                        <a:t>15.86%</a:t>
                      </a:r>
                    </a:p>
                  </a:txBody>
                  <a:tcPr marL="9525" marR="9525" marT="9525" marB="0" anchor="b"/>
                </a:tc>
                <a:extLst>
                  <a:ext uri="{0D108BD9-81ED-4DB2-BD59-A6C34878D82A}">
                    <a16:rowId xmlns:a16="http://schemas.microsoft.com/office/drawing/2014/main" val="3782255734"/>
                  </a:ext>
                </a:extLst>
              </a:tr>
              <a:tr h="368156">
                <a:tc>
                  <a:txBody>
                    <a:bodyPr/>
                    <a:lstStyle/>
                    <a:p>
                      <a:pPr algn="l" fontAlgn="b"/>
                      <a:r>
                        <a:rPr lang="en-US" sz="2000" b="1" i="0" u="none" strike="noStrike">
                          <a:solidFill>
                            <a:srgbClr val="000000"/>
                          </a:solidFill>
                          <a:effectLst/>
                          <a:latin typeface="Times" pitchFamily="2" charset="0"/>
                        </a:rPr>
                        <a:t>BENI</a:t>
                      </a:r>
                    </a:p>
                  </a:txBody>
                  <a:tcPr marL="9525" marR="9525" marT="9525" marB="0" anchor="b"/>
                </a:tc>
                <a:tc>
                  <a:txBody>
                    <a:bodyPr/>
                    <a:lstStyle/>
                    <a:p>
                      <a:pPr algn="r" fontAlgn="b"/>
                      <a:r>
                        <a:rPr lang="en-US" sz="2000" b="0" i="0" u="none" strike="noStrike">
                          <a:solidFill>
                            <a:srgbClr val="000000"/>
                          </a:solidFill>
                          <a:effectLst/>
                          <a:latin typeface="Times" pitchFamily="2" charset="0"/>
                        </a:rPr>
                        <a:t>3.74%</a:t>
                      </a:r>
                    </a:p>
                  </a:txBody>
                  <a:tcPr marL="9525" marR="9525" marT="9525" marB="0" anchor="b"/>
                </a:tc>
                <a:extLst>
                  <a:ext uri="{0D108BD9-81ED-4DB2-BD59-A6C34878D82A}">
                    <a16:rowId xmlns:a16="http://schemas.microsoft.com/office/drawing/2014/main" val="2203455519"/>
                  </a:ext>
                </a:extLst>
              </a:tr>
              <a:tr h="368156">
                <a:tc>
                  <a:txBody>
                    <a:bodyPr/>
                    <a:lstStyle/>
                    <a:p>
                      <a:pPr algn="l" fontAlgn="b"/>
                      <a:r>
                        <a:rPr lang="en-US" sz="2000" b="1" i="0" u="none" strike="noStrike">
                          <a:solidFill>
                            <a:srgbClr val="000000"/>
                          </a:solidFill>
                          <a:effectLst/>
                          <a:latin typeface="Times" pitchFamily="2" charset="0"/>
                        </a:rPr>
                        <a:t>VUHOVI</a:t>
                      </a:r>
                    </a:p>
                  </a:txBody>
                  <a:tcPr marL="9525" marR="9525" marT="9525" marB="0" anchor="b"/>
                </a:tc>
                <a:tc>
                  <a:txBody>
                    <a:bodyPr/>
                    <a:lstStyle/>
                    <a:p>
                      <a:pPr algn="r" fontAlgn="b"/>
                      <a:r>
                        <a:rPr lang="en-US" sz="2000" b="0" i="0" u="none" strike="noStrike">
                          <a:solidFill>
                            <a:srgbClr val="000000"/>
                          </a:solidFill>
                          <a:effectLst/>
                          <a:latin typeface="Times" pitchFamily="2" charset="0"/>
                        </a:rPr>
                        <a:t>2.85%</a:t>
                      </a:r>
                    </a:p>
                  </a:txBody>
                  <a:tcPr marL="9525" marR="9525" marT="9525" marB="0" anchor="b"/>
                </a:tc>
                <a:extLst>
                  <a:ext uri="{0D108BD9-81ED-4DB2-BD59-A6C34878D82A}">
                    <a16:rowId xmlns:a16="http://schemas.microsoft.com/office/drawing/2014/main" val="2960629066"/>
                  </a:ext>
                </a:extLst>
              </a:tr>
              <a:tr h="368156">
                <a:tc>
                  <a:txBody>
                    <a:bodyPr/>
                    <a:lstStyle/>
                    <a:p>
                      <a:pPr algn="l" fontAlgn="b"/>
                      <a:r>
                        <a:rPr lang="en-US" sz="2000" b="1" i="0" u="none" strike="noStrike">
                          <a:solidFill>
                            <a:srgbClr val="000000"/>
                          </a:solidFill>
                          <a:effectLst/>
                          <a:latin typeface="Times" pitchFamily="2" charset="0"/>
                        </a:rPr>
                        <a:t>KYONDO</a:t>
                      </a:r>
                    </a:p>
                  </a:txBody>
                  <a:tcPr marL="9525" marR="9525" marT="9525" marB="0" anchor="b"/>
                </a:tc>
                <a:tc>
                  <a:txBody>
                    <a:bodyPr/>
                    <a:lstStyle/>
                    <a:p>
                      <a:pPr algn="r" fontAlgn="b"/>
                      <a:r>
                        <a:rPr lang="en-US" sz="2000" b="0" i="0" u="none" strike="noStrike">
                          <a:solidFill>
                            <a:srgbClr val="000000"/>
                          </a:solidFill>
                          <a:effectLst/>
                          <a:latin typeface="Times" pitchFamily="2" charset="0"/>
                        </a:rPr>
                        <a:t>2.74%</a:t>
                      </a:r>
                    </a:p>
                  </a:txBody>
                  <a:tcPr marL="9525" marR="9525" marT="9525" marB="0" anchor="b"/>
                </a:tc>
                <a:extLst>
                  <a:ext uri="{0D108BD9-81ED-4DB2-BD59-A6C34878D82A}">
                    <a16:rowId xmlns:a16="http://schemas.microsoft.com/office/drawing/2014/main" val="3341009898"/>
                  </a:ext>
                </a:extLst>
              </a:tr>
              <a:tr h="368156">
                <a:tc>
                  <a:txBody>
                    <a:bodyPr/>
                    <a:lstStyle/>
                    <a:p>
                      <a:pPr algn="l" fontAlgn="b"/>
                      <a:r>
                        <a:rPr lang="en-US" sz="2000" b="1" i="0" u="none" strike="noStrike">
                          <a:solidFill>
                            <a:srgbClr val="000000"/>
                          </a:solidFill>
                          <a:effectLst/>
                          <a:latin typeface="Times" pitchFamily="2" charset="0"/>
                        </a:rPr>
                        <a:t>MUSIENENE</a:t>
                      </a:r>
                    </a:p>
                  </a:txBody>
                  <a:tcPr marL="9525" marR="9525" marT="9525" marB="0" anchor="b"/>
                </a:tc>
                <a:tc>
                  <a:txBody>
                    <a:bodyPr/>
                    <a:lstStyle/>
                    <a:p>
                      <a:pPr algn="r" fontAlgn="b"/>
                      <a:r>
                        <a:rPr lang="en-US" sz="2000" b="0" i="0" u="none" strike="noStrike">
                          <a:solidFill>
                            <a:srgbClr val="000000"/>
                          </a:solidFill>
                          <a:effectLst/>
                          <a:latin typeface="Times" pitchFamily="2" charset="0"/>
                        </a:rPr>
                        <a:t>2.57%</a:t>
                      </a:r>
                    </a:p>
                  </a:txBody>
                  <a:tcPr marL="9525" marR="9525" marT="9525" marB="0" anchor="b"/>
                </a:tc>
                <a:extLst>
                  <a:ext uri="{0D108BD9-81ED-4DB2-BD59-A6C34878D82A}">
                    <a16:rowId xmlns:a16="http://schemas.microsoft.com/office/drawing/2014/main" val="2593595333"/>
                  </a:ext>
                </a:extLst>
              </a:tr>
              <a:tr h="368156">
                <a:tc>
                  <a:txBody>
                    <a:bodyPr/>
                    <a:lstStyle/>
                    <a:p>
                      <a:pPr algn="l" fontAlgn="b"/>
                      <a:r>
                        <a:rPr lang="en-US" sz="2000" b="1" i="0" u="none" strike="noStrike">
                          <a:solidFill>
                            <a:srgbClr val="000000"/>
                          </a:solidFill>
                          <a:effectLst/>
                          <a:latin typeface="Times" pitchFamily="2" charset="0"/>
                        </a:rPr>
                        <a:t>LUBERO</a:t>
                      </a:r>
                    </a:p>
                  </a:txBody>
                  <a:tcPr marL="9525" marR="9525" marT="9525" marB="0" anchor="b"/>
                </a:tc>
                <a:tc>
                  <a:txBody>
                    <a:bodyPr/>
                    <a:lstStyle/>
                    <a:p>
                      <a:pPr algn="r" fontAlgn="b"/>
                      <a:r>
                        <a:rPr lang="en-US" sz="2000" b="0" i="0" u="none" strike="noStrike">
                          <a:solidFill>
                            <a:srgbClr val="000000"/>
                          </a:solidFill>
                          <a:effectLst/>
                          <a:latin typeface="Times" pitchFamily="2" charset="0"/>
                        </a:rPr>
                        <a:t>2.39%</a:t>
                      </a:r>
                    </a:p>
                  </a:txBody>
                  <a:tcPr marL="9525" marR="9525" marT="9525" marB="0" anchor="b"/>
                </a:tc>
                <a:extLst>
                  <a:ext uri="{0D108BD9-81ED-4DB2-BD59-A6C34878D82A}">
                    <a16:rowId xmlns:a16="http://schemas.microsoft.com/office/drawing/2014/main" val="3319504945"/>
                  </a:ext>
                </a:extLst>
              </a:tr>
              <a:tr h="368156">
                <a:tc>
                  <a:txBody>
                    <a:bodyPr/>
                    <a:lstStyle/>
                    <a:p>
                      <a:pPr algn="l" fontAlgn="b"/>
                      <a:r>
                        <a:rPr lang="en-US" sz="2000" b="1" i="0" u="none" strike="noStrike">
                          <a:solidFill>
                            <a:srgbClr val="000000"/>
                          </a:solidFill>
                          <a:effectLst/>
                          <a:latin typeface="Times" pitchFamily="2" charset="0"/>
                        </a:rPr>
                        <a:t>MASEREKA</a:t>
                      </a:r>
                    </a:p>
                  </a:txBody>
                  <a:tcPr marL="9525" marR="9525" marT="9525" marB="0" anchor="b"/>
                </a:tc>
                <a:tc>
                  <a:txBody>
                    <a:bodyPr/>
                    <a:lstStyle/>
                    <a:p>
                      <a:pPr algn="r" fontAlgn="b"/>
                      <a:r>
                        <a:rPr lang="en-US" sz="2000" b="0" i="0" u="none" strike="noStrike">
                          <a:solidFill>
                            <a:srgbClr val="000000"/>
                          </a:solidFill>
                          <a:effectLst/>
                          <a:latin typeface="Times" pitchFamily="2" charset="0"/>
                        </a:rPr>
                        <a:t>2.30%</a:t>
                      </a:r>
                    </a:p>
                  </a:txBody>
                  <a:tcPr marL="9525" marR="9525" marT="9525" marB="0" anchor="b"/>
                </a:tc>
                <a:extLst>
                  <a:ext uri="{0D108BD9-81ED-4DB2-BD59-A6C34878D82A}">
                    <a16:rowId xmlns:a16="http://schemas.microsoft.com/office/drawing/2014/main" val="3078719308"/>
                  </a:ext>
                </a:extLst>
              </a:tr>
              <a:tr h="368156">
                <a:tc>
                  <a:txBody>
                    <a:bodyPr/>
                    <a:lstStyle/>
                    <a:p>
                      <a:pPr algn="l" fontAlgn="b"/>
                      <a:r>
                        <a:rPr lang="en-US" sz="2000" b="1" i="0" u="none" strike="noStrike">
                          <a:solidFill>
                            <a:srgbClr val="000000"/>
                          </a:solidFill>
                          <a:effectLst/>
                          <a:latin typeface="Times" pitchFamily="2" charset="0"/>
                        </a:rPr>
                        <a:t>OICHA</a:t>
                      </a:r>
                    </a:p>
                  </a:txBody>
                  <a:tcPr marL="9525" marR="9525" marT="9525" marB="0" anchor="b"/>
                </a:tc>
                <a:tc>
                  <a:txBody>
                    <a:bodyPr/>
                    <a:lstStyle/>
                    <a:p>
                      <a:pPr algn="r" fontAlgn="b"/>
                      <a:r>
                        <a:rPr lang="en-US" sz="2000" b="0" i="0" u="none" strike="noStrike">
                          <a:solidFill>
                            <a:srgbClr val="000000"/>
                          </a:solidFill>
                          <a:effectLst/>
                          <a:latin typeface="Times" pitchFamily="2" charset="0"/>
                        </a:rPr>
                        <a:t>1.80%</a:t>
                      </a:r>
                    </a:p>
                  </a:txBody>
                  <a:tcPr marL="9525" marR="9525" marT="9525" marB="0" anchor="b"/>
                </a:tc>
                <a:extLst>
                  <a:ext uri="{0D108BD9-81ED-4DB2-BD59-A6C34878D82A}">
                    <a16:rowId xmlns:a16="http://schemas.microsoft.com/office/drawing/2014/main" val="3014670564"/>
                  </a:ext>
                </a:extLst>
              </a:tr>
              <a:tr h="368156">
                <a:tc>
                  <a:txBody>
                    <a:bodyPr/>
                    <a:lstStyle/>
                    <a:p>
                      <a:pPr algn="l" fontAlgn="b"/>
                      <a:r>
                        <a:rPr lang="en-US" sz="2000" b="1" i="0" u="none" strike="noStrike">
                          <a:solidFill>
                            <a:srgbClr val="000000"/>
                          </a:solidFill>
                          <a:effectLst/>
                          <a:latin typeface="Times" pitchFamily="2" charset="0"/>
                        </a:rPr>
                        <a:t>MUTWANGA</a:t>
                      </a:r>
                    </a:p>
                  </a:txBody>
                  <a:tcPr marL="9525" marR="9525" marT="9525" marB="0" anchor="b"/>
                </a:tc>
                <a:tc>
                  <a:txBody>
                    <a:bodyPr/>
                    <a:lstStyle/>
                    <a:p>
                      <a:pPr algn="r" fontAlgn="b"/>
                      <a:r>
                        <a:rPr lang="en-US" sz="2000" b="0" i="0" u="none" strike="noStrike" dirty="0">
                          <a:solidFill>
                            <a:srgbClr val="000000"/>
                          </a:solidFill>
                          <a:effectLst/>
                          <a:latin typeface="Times" pitchFamily="2" charset="0"/>
                        </a:rPr>
                        <a:t>1.41%</a:t>
                      </a:r>
                    </a:p>
                  </a:txBody>
                  <a:tcPr marL="9525" marR="9525" marT="9525" marB="0" anchor="b"/>
                </a:tc>
                <a:extLst>
                  <a:ext uri="{0D108BD9-81ED-4DB2-BD59-A6C34878D82A}">
                    <a16:rowId xmlns:a16="http://schemas.microsoft.com/office/drawing/2014/main" val="3470611468"/>
                  </a:ext>
                </a:extLst>
              </a:tr>
            </a:tbl>
          </a:graphicData>
        </a:graphic>
      </p:graphicFrame>
      <p:sp>
        <p:nvSpPr>
          <p:cNvPr id="10" name="Content Placeholder 2">
            <a:extLst>
              <a:ext uri="{FF2B5EF4-FFF2-40B4-BE49-F238E27FC236}">
                <a16:creationId xmlns:a16="http://schemas.microsoft.com/office/drawing/2014/main" id="{CC251130-0D92-8F4F-A5B8-F712FABAD315}"/>
              </a:ext>
            </a:extLst>
          </p:cNvPr>
          <p:cNvSpPr txBox="1">
            <a:spLocks/>
          </p:cNvSpPr>
          <p:nvPr/>
        </p:nvSpPr>
        <p:spPr>
          <a:xfrm>
            <a:off x="838200" y="1825625"/>
            <a:ext cx="70375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lvl="1"/>
            <a:endParaRPr lang="en-US"/>
          </a:p>
        </p:txBody>
      </p:sp>
    </p:spTree>
    <p:extLst>
      <p:ext uri="{BB962C8B-B14F-4D97-AF65-F5344CB8AC3E}">
        <p14:creationId xmlns:p14="http://schemas.microsoft.com/office/powerpoint/2010/main" val="1837698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F3B7-987B-9041-8761-F87598525721}"/>
              </a:ext>
            </a:extLst>
          </p:cNvPr>
          <p:cNvSpPr>
            <a:spLocks noGrp="1"/>
          </p:cNvSpPr>
          <p:nvPr>
            <p:ph type="title"/>
          </p:nvPr>
        </p:nvSpPr>
        <p:spPr/>
        <p:txBody>
          <a:bodyPr/>
          <a:lstStyle/>
          <a:p>
            <a:r>
              <a:rPr lang="en-US"/>
              <a:t>Comparing vaccine delivery to cases</a:t>
            </a:r>
          </a:p>
        </p:txBody>
      </p:sp>
      <p:pic>
        <p:nvPicPr>
          <p:cNvPr id="4" name="Picture 3">
            <a:extLst>
              <a:ext uri="{FF2B5EF4-FFF2-40B4-BE49-F238E27FC236}">
                <a16:creationId xmlns:a16="http://schemas.microsoft.com/office/drawing/2014/main" id="{AD446328-2A04-A844-BC54-0A3676BF7934}"/>
              </a:ext>
            </a:extLst>
          </p:cNvPr>
          <p:cNvPicPr>
            <a:picLocks noChangeAspect="1"/>
          </p:cNvPicPr>
          <p:nvPr/>
        </p:nvPicPr>
        <p:blipFill>
          <a:blip r:embed="rId2"/>
          <a:stretch>
            <a:fillRect/>
          </a:stretch>
        </p:blipFill>
        <p:spPr>
          <a:xfrm>
            <a:off x="0" y="1545771"/>
            <a:ext cx="12192000" cy="4876800"/>
          </a:xfrm>
          <a:prstGeom prst="rect">
            <a:avLst/>
          </a:prstGeom>
        </p:spPr>
      </p:pic>
    </p:spTree>
    <p:extLst>
      <p:ext uri="{BB962C8B-B14F-4D97-AF65-F5344CB8AC3E}">
        <p14:creationId xmlns:p14="http://schemas.microsoft.com/office/powerpoint/2010/main" val="6903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6F55-E02C-1646-9743-25D43C387C4E}"/>
              </a:ext>
            </a:extLst>
          </p:cNvPr>
          <p:cNvSpPr>
            <a:spLocks noGrp="1"/>
          </p:cNvSpPr>
          <p:nvPr>
            <p:ph type="title"/>
          </p:nvPr>
        </p:nvSpPr>
        <p:spPr/>
        <p:txBody>
          <a:bodyPr/>
          <a:lstStyle/>
          <a:p>
            <a:r>
              <a:rPr lang="en-US"/>
              <a:t>Vaccine to case ratio</a:t>
            </a:r>
          </a:p>
        </p:txBody>
      </p:sp>
      <p:pic>
        <p:nvPicPr>
          <p:cNvPr id="4" name="Picture 3">
            <a:extLst>
              <a:ext uri="{FF2B5EF4-FFF2-40B4-BE49-F238E27FC236}">
                <a16:creationId xmlns:a16="http://schemas.microsoft.com/office/drawing/2014/main" id="{5ED74C1B-7767-1E4B-B3A1-5EB506D6D175}"/>
              </a:ext>
            </a:extLst>
          </p:cNvPr>
          <p:cNvPicPr>
            <a:picLocks noChangeAspect="1"/>
          </p:cNvPicPr>
          <p:nvPr/>
        </p:nvPicPr>
        <p:blipFill>
          <a:blip r:embed="rId2"/>
          <a:stretch>
            <a:fillRect/>
          </a:stretch>
        </p:blipFill>
        <p:spPr>
          <a:xfrm>
            <a:off x="0" y="1524000"/>
            <a:ext cx="12192000" cy="4876800"/>
          </a:xfrm>
          <a:prstGeom prst="rect">
            <a:avLst/>
          </a:prstGeom>
        </p:spPr>
      </p:pic>
    </p:spTree>
    <p:extLst>
      <p:ext uri="{BB962C8B-B14F-4D97-AF65-F5344CB8AC3E}">
        <p14:creationId xmlns:p14="http://schemas.microsoft.com/office/powerpoint/2010/main" val="899899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E2C8-2E9A-D541-93AE-D95ECF27875D}"/>
              </a:ext>
            </a:extLst>
          </p:cNvPr>
          <p:cNvSpPr>
            <a:spLocks noGrp="1"/>
          </p:cNvSpPr>
          <p:nvPr>
            <p:ph type="title"/>
          </p:nvPr>
        </p:nvSpPr>
        <p:spPr>
          <a:xfrm>
            <a:off x="403485" y="350134"/>
            <a:ext cx="10515600" cy="1325563"/>
          </a:xfrm>
        </p:spPr>
        <p:txBody>
          <a:bodyPr/>
          <a:lstStyle/>
          <a:p>
            <a:r>
              <a:rPr lang="en-US" dirty="0"/>
              <a:t>Comparing forecast from Dec 21</a:t>
            </a:r>
            <a:r>
              <a:rPr lang="en-US" baseline="30000" dirty="0"/>
              <a:t>st</a:t>
            </a:r>
            <a:r>
              <a:rPr lang="en-US" dirty="0"/>
              <a:t>, 2018</a:t>
            </a:r>
          </a:p>
        </p:txBody>
      </p:sp>
      <p:sp>
        <p:nvSpPr>
          <p:cNvPr id="5" name="TextBox 4">
            <a:extLst>
              <a:ext uri="{FF2B5EF4-FFF2-40B4-BE49-F238E27FC236}">
                <a16:creationId xmlns:a16="http://schemas.microsoft.com/office/drawing/2014/main" id="{E479102E-C7DE-AE46-ABEC-E2D8C64953B8}"/>
              </a:ext>
            </a:extLst>
          </p:cNvPr>
          <p:cNvSpPr txBox="1"/>
          <p:nvPr/>
        </p:nvSpPr>
        <p:spPr>
          <a:xfrm>
            <a:off x="600320" y="6350345"/>
            <a:ext cx="3492708" cy="369332"/>
          </a:xfrm>
          <a:prstGeom prst="rect">
            <a:avLst/>
          </a:prstGeom>
          <a:noFill/>
        </p:spPr>
        <p:txBody>
          <a:bodyPr wrap="square" rtlCol="0">
            <a:spAutoFit/>
          </a:bodyPr>
          <a:lstStyle/>
          <a:p>
            <a:r>
              <a:rPr lang="en-US" dirty="0"/>
              <a:t>Ground truth until Dec 16</a:t>
            </a:r>
            <a:r>
              <a:rPr lang="en-US" baseline="30000" dirty="0"/>
              <a:t>th</a:t>
            </a:r>
            <a:r>
              <a:rPr lang="en-US" dirty="0"/>
              <a:t>, 2018</a:t>
            </a:r>
          </a:p>
        </p:txBody>
      </p:sp>
      <p:pic>
        <p:nvPicPr>
          <p:cNvPr id="4" name="Picture 3">
            <a:extLst>
              <a:ext uri="{FF2B5EF4-FFF2-40B4-BE49-F238E27FC236}">
                <a16:creationId xmlns:a16="http://schemas.microsoft.com/office/drawing/2014/main" id="{45D914CE-BF28-374B-BE9D-66447622AAE9}"/>
              </a:ext>
            </a:extLst>
          </p:cNvPr>
          <p:cNvPicPr>
            <a:picLocks noChangeAspect="1"/>
          </p:cNvPicPr>
          <p:nvPr/>
        </p:nvPicPr>
        <p:blipFill>
          <a:blip r:embed="rId2"/>
          <a:stretch>
            <a:fillRect/>
          </a:stretch>
        </p:blipFill>
        <p:spPr>
          <a:xfrm>
            <a:off x="0" y="1262743"/>
            <a:ext cx="12192000" cy="4876800"/>
          </a:xfrm>
          <a:prstGeom prst="rect">
            <a:avLst/>
          </a:prstGeom>
        </p:spPr>
      </p:pic>
      <p:sp>
        <p:nvSpPr>
          <p:cNvPr id="8" name="TextBox 7">
            <a:extLst>
              <a:ext uri="{FF2B5EF4-FFF2-40B4-BE49-F238E27FC236}">
                <a16:creationId xmlns:a16="http://schemas.microsoft.com/office/drawing/2014/main" id="{B0910524-E992-B642-902B-DA913F8E1AC1}"/>
              </a:ext>
            </a:extLst>
          </p:cNvPr>
          <p:cNvSpPr txBox="1"/>
          <p:nvPr/>
        </p:nvSpPr>
        <p:spPr>
          <a:xfrm>
            <a:off x="4747777" y="6350345"/>
            <a:ext cx="5386823" cy="369332"/>
          </a:xfrm>
          <a:prstGeom prst="rect">
            <a:avLst/>
          </a:prstGeom>
          <a:noFill/>
        </p:spPr>
        <p:txBody>
          <a:bodyPr wrap="square" rtlCol="0">
            <a:spAutoFit/>
          </a:bodyPr>
          <a:lstStyle/>
          <a:p>
            <a:r>
              <a:rPr lang="en-US" dirty="0"/>
              <a:t>Calibration criteria: National confirmed case curve</a:t>
            </a:r>
          </a:p>
        </p:txBody>
      </p:sp>
      <p:sp>
        <p:nvSpPr>
          <p:cNvPr id="12" name="TextBox 11">
            <a:extLst>
              <a:ext uri="{FF2B5EF4-FFF2-40B4-BE49-F238E27FC236}">
                <a16:creationId xmlns:a16="http://schemas.microsoft.com/office/drawing/2014/main" id="{275A7EA7-4F82-1548-AC24-0FB1D8053645}"/>
              </a:ext>
            </a:extLst>
          </p:cNvPr>
          <p:cNvSpPr txBox="1"/>
          <p:nvPr/>
        </p:nvSpPr>
        <p:spPr>
          <a:xfrm>
            <a:off x="10561890" y="6581178"/>
            <a:ext cx="3028013" cy="276999"/>
          </a:xfrm>
          <a:prstGeom prst="rect">
            <a:avLst/>
          </a:prstGeom>
          <a:noFill/>
        </p:spPr>
        <p:txBody>
          <a:bodyPr wrap="square" rtlCol="0" anchor="t">
            <a:spAutoFit/>
          </a:bodyPr>
          <a:lstStyle/>
          <a:p>
            <a:r>
              <a:rPr lang="en-US" sz="1200" dirty="0"/>
              <a:t>Day 0 = 5</a:t>
            </a:r>
            <a:r>
              <a:rPr lang="en-US" sz="1200" baseline="30000" dirty="0"/>
              <a:t>th</a:t>
            </a:r>
            <a:r>
              <a:rPr lang="en-US" sz="1200" dirty="0"/>
              <a:t> August 2018</a:t>
            </a:r>
            <a:endParaRPr lang="en-US" sz="1200" dirty="0">
              <a:cs typeface="Calibri"/>
            </a:endParaRPr>
          </a:p>
        </p:txBody>
      </p:sp>
    </p:spTree>
    <p:extLst>
      <p:ext uri="{BB962C8B-B14F-4D97-AF65-F5344CB8AC3E}">
        <p14:creationId xmlns:p14="http://schemas.microsoft.com/office/powerpoint/2010/main" val="657553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443FA-BCAF-3D46-85C7-0B3227C006F6}"/>
              </a:ext>
            </a:extLst>
          </p:cNvPr>
          <p:cNvSpPr>
            <a:spLocks noGrp="1"/>
          </p:cNvSpPr>
          <p:nvPr>
            <p:ph type="title"/>
          </p:nvPr>
        </p:nvSpPr>
        <p:spPr/>
        <p:txBody>
          <a:bodyPr/>
          <a:lstStyle/>
          <a:p>
            <a:r>
              <a:rPr lang="en-US" dirty="0"/>
              <a:t>Comparing forecast from Jan 23</a:t>
            </a:r>
            <a:r>
              <a:rPr lang="en-US" baseline="30000" dirty="0"/>
              <a:t>rd</a:t>
            </a:r>
            <a:r>
              <a:rPr lang="en-US" dirty="0"/>
              <a:t>, 2019</a:t>
            </a:r>
          </a:p>
        </p:txBody>
      </p:sp>
      <p:sp>
        <p:nvSpPr>
          <p:cNvPr id="8" name="TextBox 7">
            <a:extLst>
              <a:ext uri="{FF2B5EF4-FFF2-40B4-BE49-F238E27FC236}">
                <a16:creationId xmlns:a16="http://schemas.microsoft.com/office/drawing/2014/main" id="{3D1172CA-6B0F-4A4F-88E0-ADE7F7298C21}"/>
              </a:ext>
            </a:extLst>
          </p:cNvPr>
          <p:cNvSpPr txBox="1"/>
          <p:nvPr/>
        </p:nvSpPr>
        <p:spPr>
          <a:xfrm>
            <a:off x="838200" y="6396512"/>
            <a:ext cx="3492708" cy="369332"/>
          </a:xfrm>
          <a:prstGeom prst="rect">
            <a:avLst/>
          </a:prstGeom>
          <a:noFill/>
        </p:spPr>
        <p:txBody>
          <a:bodyPr wrap="square" rtlCol="0">
            <a:spAutoFit/>
          </a:bodyPr>
          <a:lstStyle/>
          <a:p>
            <a:r>
              <a:rPr lang="en-US" dirty="0"/>
              <a:t>Ground truth until Jan 18</a:t>
            </a:r>
            <a:r>
              <a:rPr lang="en-US" baseline="30000" dirty="0"/>
              <a:t>th</a:t>
            </a:r>
            <a:r>
              <a:rPr lang="en-US" dirty="0"/>
              <a:t>, 2019</a:t>
            </a:r>
          </a:p>
        </p:txBody>
      </p:sp>
      <p:pic>
        <p:nvPicPr>
          <p:cNvPr id="11" name="Picture 10">
            <a:extLst>
              <a:ext uri="{FF2B5EF4-FFF2-40B4-BE49-F238E27FC236}">
                <a16:creationId xmlns:a16="http://schemas.microsoft.com/office/drawing/2014/main" id="{A230D275-5157-A643-B3D2-FC2F8F7C043C}"/>
              </a:ext>
            </a:extLst>
          </p:cNvPr>
          <p:cNvPicPr>
            <a:picLocks noChangeAspect="1"/>
          </p:cNvPicPr>
          <p:nvPr/>
        </p:nvPicPr>
        <p:blipFill>
          <a:blip r:embed="rId2"/>
          <a:stretch>
            <a:fillRect/>
          </a:stretch>
        </p:blipFill>
        <p:spPr>
          <a:xfrm>
            <a:off x="0" y="1306285"/>
            <a:ext cx="12192000" cy="4876800"/>
          </a:xfrm>
          <a:prstGeom prst="rect">
            <a:avLst/>
          </a:prstGeom>
        </p:spPr>
      </p:pic>
      <p:sp>
        <p:nvSpPr>
          <p:cNvPr id="12" name="TextBox 11">
            <a:extLst>
              <a:ext uri="{FF2B5EF4-FFF2-40B4-BE49-F238E27FC236}">
                <a16:creationId xmlns:a16="http://schemas.microsoft.com/office/drawing/2014/main" id="{34975573-83C5-8C40-B0F4-CA47E19E9FD8}"/>
              </a:ext>
            </a:extLst>
          </p:cNvPr>
          <p:cNvSpPr txBox="1"/>
          <p:nvPr/>
        </p:nvSpPr>
        <p:spPr>
          <a:xfrm>
            <a:off x="4780433" y="6258012"/>
            <a:ext cx="4744565" cy="646331"/>
          </a:xfrm>
          <a:prstGeom prst="rect">
            <a:avLst/>
          </a:prstGeom>
          <a:noFill/>
        </p:spPr>
        <p:txBody>
          <a:bodyPr wrap="square" rtlCol="0">
            <a:spAutoFit/>
          </a:bodyPr>
          <a:lstStyle/>
          <a:p>
            <a:r>
              <a:rPr lang="en-US" dirty="0"/>
              <a:t>Calibration criteria: Confirmed case curves in </a:t>
            </a:r>
          </a:p>
          <a:p>
            <a:r>
              <a:rPr lang="en-US" dirty="0" err="1"/>
              <a:t>Mabalako</a:t>
            </a:r>
            <a:r>
              <a:rPr lang="en-US" dirty="0"/>
              <a:t>, Beni, </a:t>
            </a:r>
            <a:r>
              <a:rPr lang="en-US" dirty="0" err="1"/>
              <a:t>Butembo</a:t>
            </a:r>
            <a:r>
              <a:rPr lang="en-US" dirty="0"/>
              <a:t>, and </a:t>
            </a:r>
            <a:r>
              <a:rPr lang="en-US" dirty="0" err="1"/>
              <a:t>Katwa</a:t>
            </a:r>
            <a:endParaRPr lang="en-US" dirty="0"/>
          </a:p>
        </p:txBody>
      </p:sp>
      <p:sp>
        <p:nvSpPr>
          <p:cNvPr id="13" name="TextBox 12">
            <a:extLst>
              <a:ext uri="{FF2B5EF4-FFF2-40B4-BE49-F238E27FC236}">
                <a16:creationId xmlns:a16="http://schemas.microsoft.com/office/drawing/2014/main" id="{5A341E0E-AB68-604A-98CC-B768B92136BD}"/>
              </a:ext>
            </a:extLst>
          </p:cNvPr>
          <p:cNvSpPr txBox="1"/>
          <p:nvPr/>
        </p:nvSpPr>
        <p:spPr>
          <a:xfrm>
            <a:off x="10561890" y="6581178"/>
            <a:ext cx="3028013" cy="276999"/>
          </a:xfrm>
          <a:prstGeom prst="rect">
            <a:avLst/>
          </a:prstGeom>
          <a:noFill/>
        </p:spPr>
        <p:txBody>
          <a:bodyPr wrap="square" rtlCol="0" anchor="t">
            <a:spAutoFit/>
          </a:bodyPr>
          <a:lstStyle/>
          <a:p>
            <a:r>
              <a:rPr lang="en-US" sz="1200" dirty="0"/>
              <a:t>Day 0 = 5</a:t>
            </a:r>
            <a:r>
              <a:rPr lang="en-US" sz="1200" baseline="30000" dirty="0"/>
              <a:t>th</a:t>
            </a:r>
            <a:r>
              <a:rPr lang="en-US" sz="1200" dirty="0"/>
              <a:t> August 2018</a:t>
            </a:r>
            <a:endParaRPr lang="en-US" sz="1200" dirty="0">
              <a:cs typeface="Calibri"/>
            </a:endParaRPr>
          </a:p>
        </p:txBody>
      </p:sp>
    </p:spTree>
    <p:extLst>
      <p:ext uri="{BB962C8B-B14F-4D97-AF65-F5344CB8AC3E}">
        <p14:creationId xmlns:p14="http://schemas.microsoft.com/office/powerpoint/2010/main" val="308232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E4D7-47C2-C844-B27E-608EB0898598}"/>
              </a:ext>
            </a:extLst>
          </p:cNvPr>
          <p:cNvSpPr>
            <a:spLocks noGrp="1"/>
          </p:cNvSpPr>
          <p:nvPr>
            <p:ph type="title"/>
          </p:nvPr>
        </p:nvSpPr>
        <p:spPr/>
        <p:txBody>
          <a:bodyPr/>
          <a:lstStyle/>
          <a:p>
            <a:r>
              <a:rPr lang="en-US"/>
              <a:t>Approach</a:t>
            </a:r>
          </a:p>
        </p:txBody>
      </p:sp>
      <p:sp>
        <p:nvSpPr>
          <p:cNvPr id="3" name="Content Placeholder 2">
            <a:extLst>
              <a:ext uri="{FF2B5EF4-FFF2-40B4-BE49-F238E27FC236}">
                <a16:creationId xmlns:a16="http://schemas.microsoft.com/office/drawing/2014/main" id="{F7D1A40E-696A-DE47-8F11-9753E1D534AA}"/>
              </a:ext>
            </a:extLst>
          </p:cNvPr>
          <p:cNvSpPr>
            <a:spLocks noGrp="1"/>
          </p:cNvSpPr>
          <p:nvPr>
            <p:ph idx="1"/>
          </p:nvPr>
        </p:nvSpPr>
        <p:spPr>
          <a:xfrm>
            <a:off x="838200" y="1908003"/>
            <a:ext cx="10515600" cy="4351338"/>
          </a:xfrm>
        </p:spPr>
        <p:txBody>
          <a:bodyPr vert="horz" lIns="91440" tIns="45720" rIns="91440" bIns="45720" rtlCol="0" anchor="t">
            <a:normAutofit/>
          </a:bodyPr>
          <a:lstStyle/>
          <a:p>
            <a:r>
              <a:rPr lang="en-US"/>
              <a:t>Data and methods used:</a:t>
            </a:r>
          </a:p>
          <a:p>
            <a:pPr lvl="1"/>
            <a:r>
              <a:rPr lang="en-US"/>
              <a:t>Updated Population and Health Zone data </a:t>
            </a:r>
            <a:endParaRPr lang="en-US">
              <a:cs typeface="Calibri"/>
            </a:endParaRPr>
          </a:p>
          <a:p>
            <a:pPr lvl="1"/>
            <a:r>
              <a:rPr lang="en-US"/>
              <a:t>Metapopulation transmission model with human mobility for transmission projection</a:t>
            </a:r>
            <a:endParaRPr lang="en-US">
              <a:cs typeface="Calibri"/>
            </a:endParaRPr>
          </a:p>
          <a:p>
            <a:pPr lvl="1"/>
            <a:r>
              <a:rPr lang="en-US"/>
              <a:t>Case counts as reported by DRC Ministry of Health</a:t>
            </a:r>
            <a:endParaRPr lang="en-US">
              <a:cs typeface="Calibri"/>
            </a:endParaRPr>
          </a:p>
          <a:p>
            <a:r>
              <a:rPr lang="en-US"/>
              <a:t>Results:</a:t>
            </a:r>
            <a:endParaRPr lang="en-US">
              <a:cs typeface="Calibri"/>
            </a:endParaRPr>
          </a:p>
          <a:p>
            <a:pPr lvl="1"/>
            <a:r>
              <a:rPr lang="en-US"/>
              <a:t>Projected case counts for two potential scenarios</a:t>
            </a:r>
            <a:endParaRPr lang="en-US">
              <a:cs typeface="Calibri"/>
            </a:endParaRPr>
          </a:p>
          <a:p>
            <a:pPr lvl="1"/>
            <a:r>
              <a:rPr lang="en-US" err="1"/>
              <a:t>Healthzone</a:t>
            </a:r>
            <a:r>
              <a:rPr lang="en-US"/>
              <a:t> level risk estimate for future cases</a:t>
            </a:r>
            <a:endParaRPr lang="en-US">
              <a:cs typeface="Calibri"/>
            </a:endParaRPr>
          </a:p>
          <a:p>
            <a:endParaRPr lang="en-US"/>
          </a:p>
        </p:txBody>
      </p:sp>
    </p:spTree>
    <p:extLst>
      <p:ext uri="{BB962C8B-B14F-4D97-AF65-F5344CB8AC3E}">
        <p14:creationId xmlns:p14="http://schemas.microsoft.com/office/powerpoint/2010/main" val="314158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F2B1-46C9-714E-9FFD-5CEA8918C937}"/>
              </a:ext>
            </a:extLst>
          </p:cNvPr>
          <p:cNvSpPr>
            <a:spLocks noGrp="1"/>
          </p:cNvSpPr>
          <p:nvPr>
            <p:ph type="title"/>
          </p:nvPr>
        </p:nvSpPr>
        <p:spPr/>
        <p:txBody>
          <a:bodyPr/>
          <a:lstStyle/>
          <a:p>
            <a:r>
              <a:rPr lang="en-US"/>
              <a:t>Datasets</a:t>
            </a:r>
          </a:p>
        </p:txBody>
      </p:sp>
      <p:sp>
        <p:nvSpPr>
          <p:cNvPr id="3" name="Content Placeholder 2">
            <a:extLst>
              <a:ext uri="{FF2B5EF4-FFF2-40B4-BE49-F238E27FC236}">
                <a16:creationId xmlns:a16="http://schemas.microsoft.com/office/drawing/2014/main" id="{EA4EA308-0B59-6343-AF23-931D9C97CF99}"/>
              </a:ext>
            </a:extLst>
          </p:cNvPr>
          <p:cNvSpPr>
            <a:spLocks noGrp="1"/>
          </p:cNvSpPr>
          <p:nvPr>
            <p:ph idx="1"/>
          </p:nvPr>
        </p:nvSpPr>
        <p:spPr/>
        <p:txBody>
          <a:bodyPr vert="horz" lIns="91440" tIns="45720" rIns="91440" bIns="45720" rtlCol="0" anchor="t">
            <a:normAutofit/>
          </a:bodyPr>
          <a:lstStyle/>
          <a:p>
            <a:r>
              <a:rPr lang="en-US"/>
              <a:t>Updated Population for the DRC gathered from Humanitarian Data Exchange: </a:t>
            </a:r>
            <a:r>
              <a:rPr lang="en-US" sz="2000">
                <a:hlinkClick r:id="rId2"/>
              </a:rPr>
              <a:t>https://data.humdata.org/dataset/rdc-statistiques-des-populations</a:t>
            </a:r>
            <a:endParaRPr lang="en-US"/>
          </a:p>
          <a:p>
            <a:r>
              <a:rPr lang="en-US"/>
              <a:t>Update Health Zone maps via Humanitarian Data Exchange:  </a:t>
            </a:r>
            <a:r>
              <a:rPr lang="en-US" sz="2000">
                <a:hlinkClick r:id="rId3"/>
              </a:rPr>
              <a:t>https://data.humdata.org/dataset/democratic-republic-of-congo-health-boundaries</a:t>
            </a:r>
            <a:endParaRPr lang="en-US" sz="2000"/>
          </a:p>
          <a:p>
            <a:r>
              <a:rPr lang="en-US"/>
              <a:t>River Network and Road Networks via Digital Chart of the World (DCW): </a:t>
            </a:r>
            <a:r>
              <a:rPr lang="en-US" sz="2000">
                <a:hlinkClick r:id="rId4"/>
              </a:rPr>
              <a:t>diva-gis.org</a:t>
            </a:r>
            <a:r>
              <a:rPr lang="en-US" sz="2000"/>
              <a:t>  </a:t>
            </a:r>
            <a:endParaRPr lang="en-US" sz="1600">
              <a:cs typeface="Calibri"/>
            </a:endParaRPr>
          </a:p>
          <a:p>
            <a:pPr lvl="1"/>
            <a:r>
              <a:rPr lang="en-US"/>
              <a:t>Combined into a single coherent travel network with novel methodology (in preparation) for travel time calculations to feed mobility model</a:t>
            </a:r>
          </a:p>
          <a:p>
            <a:r>
              <a:rPr lang="en-US">
                <a:cs typeface="Calibri"/>
              </a:rPr>
              <a:t>DRC Ministry of Health as curated by Sophie Meakin and Patrick Corbett: </a:t>
            </a:r>
            <a:r>
              <a:rPr lang="en-US" sz="2000">
                <a:cs typeface="Calibri"/>
                <a:hlinkClick r:id="rId5"/>
              </a:rPr>
              <a:t>https://github.com/sophiemeakin/ebola_drc/</a:t>
            </a:r>
            <a:endParaRPr lang="en-US">
              <a:cs typeface="Calibri"/>
            </a:endParaRPr>
          </a:p>
        </p:txBody>
      </p:sp>
    </p:spTree>
    <p:extLst>
      <p:ext uri="{BB962C8B-B14F-4D97-AF65-F5344CB8AC3E}">
        <p14:creationId xmlns:p14="http://schemas.microsoft.com/office/powerpoint/2010/main" val="207942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BC6E-4F41-1B42-B83B-A028B730F213}"/>
              </a:ext>
            </a:extLst>
          </p:cNvPr>
          <p:cNvSpPr>
            <a:spLocks noGrp="1"/>
          </p:cNvSpPr>
          <p:nvPr>
            <p:ph type="title"/>
          </p:nvPr>
        </p:nvSpPr>
        <p:spPr/>
        <p:txBody>
          <a:bodyPr/>
          <a:lstStyle/>
          <a:p>
            <a:r>
              <a:rPr lang="en-US"/>
              <a:t>Model Description</a:t>
            </a:r>
          </a:p>
        </p:txBody>
      </p:sp>
      <p:pic>
        <p:nvPicPr>
          <p:cNvPr id="5" name="Content Placeholder 4">
            <a:extLst>
              <a:ext uri="{FF2B5EF4-FFF2-40B4-BE49-F238E27FC236}">
                <a16:creationId xmlns:a16="http://schemas.microsoft.com/office/drawing/2014/main" id="{6FA39E0F-6BBA-6340-80F7-AC49FAEBAEC4}"/>
              </a:ext>
            </a:extLst>
          </p:cNvPr>
          <p:cNvPicPr>
            <a:picLocks noGrp="1" noChangeAspect="1"/>
          </p:cNvPicPr>
          <p:nvPr>
            <p:ph idx="1"/>
          </p:nvPr>
        </p:nvPicPr>
        <p:blipFill>
          <a:blip r:embed="rId3"/>
          <a:stretch>
            <a:fillRect/>
          </a:stretch>
        </p:blipFill>
        <p:spPr>
          <a:xfrm>
            <a:off x="1028700" y="1864633"/>
            <a:ext cx="10134600" cy="3505200"/>
          </a:xfrm>
        </p:spPr>
      </p:pic>
      <p:sp>
        <p:nvSpPr>
          <p:cNvPr id="6" name="Content Placeholder 2">
            <a:extLst>
              <a:ext uri="{FF2B5EF4-FFF2-40B4-BE49-F238E27FC236}">
                <a16:creationId xmlns:a16="http://schemas.microsoft.com/office/drawing/2014/main" id="{21B47CEE-46A4-7249-B44A-B94C0EDDB922}"/>
              </a:ext>
            </a:extLst>
          </p:cNvPr>
          <p:cNvSpPr txBox="1">
            <a:spLocks/>
          </p:cNvSpPr>
          <p:nvPr/>
        </p:nvSpPr>
        <p:spPr>
          <a:xfrm>
            <a:off x="838200" y="1375682"/>
            <a:ext cx="10515600" cy="874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a:t>PatchSim</a:t>
            </a:r>
            <a:r>
              <a:rPr lang="en-US"/>
              <a:t>:  Metapopulation model with gravity mobility model</a:t>
            </a:r>
          </a:p>
          <a:p>
            <a:endParaRPr lang="en-US"/>
          </a:p>
        </p:txBody>
      </p:sp>
      <p:sp>
        <p:nvSpPr>
          <p:cNvPr id="9" name="TextBox 8">
            <a:extLst>
              <a:ext uri="{FF2B5EF4-FFF2-40B4-BE49-F238E27FC236}">
                <a16:creationId xmlns:a16="http://schemas.microsoft.com/office/drawing/2014/main" id="{0DDFB021-F5C3-C949-B09A-6AC7F85579E5}"/>
              </a:ext>
            </a:extLst>
          </p:cNvPr>
          <p:cNvSpPr txBox="1"/>
          <p:nvPr/>
        </p:nvSpPr>
        <p:spPr>
          <a:xfrm>
            <a:off x="145143" y="5369833"/>
            <a:ext cx="11916227" cy="1477328"/>
          </a:xfrm>
          <a:prstGeom prst="rect">
            <a:avLst/>
          </a:prstGeom>
          <a:noFill/>
        </p:spPr>
        <p:txBody>
          <a:bodyPr wrap="square" rtlCol="0">
            <a:spAutoFit/>
          </a:bodyPr>
          <a:lstStyle/>
          <a:p>
            <a:r>
              <a:rPr lang="en-US"/>
              <a:t>The large circles represent the patches (A,B,C) in the simulation, and the grey edges represent the travel network, colors represent the disease state the individuals are in (susceptible, exposed, infected or recovered), The wavy dashed arrows show movement of individuals.   Panel 1. Individuals move moved from home to another patch. Panel 2. This creates another effective population where the disease dynamics operate and individuals become ill (change from green to red) which stand out in the 3</a:t>
            </a:r>
            <a:r>
              <a:rPr lang="en-US" baseline="30000"/>
              <a:t>rd</a:t>
            </a:r>
            <a:r>
              <a:rPr lang="en-US"/>
              <a:t> panel.  Panel 4. Finally, the individuals return to their home patch</a:t>
            </a:r>
          </a:p>
        </p:txBody>
      </p:sp>
    </p:spTree>
    <p:extLst>
      <p:ext uri="{BB962C8B-B14F-4D97-AF65-F5344CB8AC3E}">
        <p14:creationId xmlns:p14="http://schemas.microsoft.com/office/powerpoint/2010/main" val="1978535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9008-55BB-F147-AE7E-83BFD1178551}"/>
              </a:ext>
            </a:extLst>
          </p:cNvPr>
          <p:cNvSpPr>
            <a:spLocks noGrp="1"/>
          </p:cNvSpPr>
          <p:nvPr>
            <p:ph type="title"/>
          </p:nvPr>
        </p:nvSpPr>
        <p:spPr/>
        <p:txBody>
          <a:bodyPr/>
          <a:lstStyle/>
          <a:p>
            <a:r>
              <a:rPr lang="en-US"/>
              <a:t>Calibration Approach</a:t>
            </a:r>
          </a:p>
        </p:txBody>
      </p:sp>
      <p:sp>
        <p:nvSpPr>
          <p:cNvPr id="3" name="Content Placeholder 2">
            <a:extLst>
              <a:ext uri="{FF2B5EF4-FFF2-40B4-BE49-F238E27FC236}">
                <a16:creationId xmlns:a16="http://schemas.microsoft.com/office/drawing/2014/main" id="{C96E7DB9-13EC-BF41-A71C-483EB14FD2A7}"/>
              </a:ext>
            </a:extLst>
          </p:cNvPr>
          <p:cNvSpPr>
            <a:spLocks noGrp="1"/>
          </p:cNvSpPr>
          <p:nvPr>
            <p:ph idx="1"/>
          </p:nvPr>
        </p:nvSpPr>
        <p:spPr/>
        <p:txBody>
          <a:bodyPr vert="horz" lIns="91440" tIns="45720" rIns="91440" bIns="45720" rtlCol="0" anchor="t">
            <a:normAutofit/>
          </a:bodyPr>
          <a:lstStyle/>
          <a:p>
            <a:r>
              <a:rPr lang="en-US" dirty="0">
                <a:cs typeface="Calibri"/>
              </a:rPr>
              <a:t>Total confirmed cases from DRC Ministry of Health reports</a:t>
            </a:r>
          </a:p>
          <a:p>
            <a:pPr lvl="1"/>
            <a:r>
              <a:rPr lang="en-US" dirty="0">
                <a:cs typeface="Calibri"/>
              </a:rPr>
              <a:t>National and 4 key health zones (</a:t>
            </a:r>
            <a:r>
              <a:rPr lang="en-US" dirty="0" err="1">
                <a:cs typeface="Calibri"/>
              </a:rPr>
              <a:t>Mabalako</a:t>
            </a:r>
            <a:r>
              <a:rPr lang="en-US" dirty="0">
                <a:cs typeface="Calibri"/>
              </a:rPr>
              <a:t>, Beni, </a:t>
            </a:r>
            <a:r>
              <a:rPr lang="en-US" dirty="0" err="1">
                <a:cs typeface="Calibri"/>
              </a:rPr>
              <a:t>Butembo</a:t>
            </a:r>
            <a:r>
              <a:rPr lang="en-US" dirty="0">
                <a:cs typeface="Calibri"/>
              </a:rPr>
              <a:t>, </a:t>
            </a:r>
            <a:r>
              <a:rPr lang="en-US" dirty="0" err="1">
                <a:cs typeface="Calibri"/>
              </a:rPr>
              <a:t>Katwa</a:t>
            </a:r>
            <a:r>
              <a:rPr lang="en-US" dirty="0">
                <a:cs typeface="Calibri"/>
              </a:rPr>
              <a:t>)</a:t>
            </a:r>
          </a:p>
          <a:p>
            <a:pPr lvl="1"/>
            <a:r>
              <a:rPr lang="en-US" dirty="0">
                <a:cs typeface="Calibri"/>
              </a:rPr>
              <a:t>The ground truth spans </a:t>
            </a:r>
            <a:r>
              <a:rPr lang="en-US" u="sng" dirty="0">
                <a:cs typeface="Calibri"/>
              </a:rPr>
              <a:t>5</a:t>
            </a:r>
            <a:r>
              <a:rPr lang="en-US" u="sng" baseline="30000" dirty="0">
                <a:cs typeface="Calibri"/>
              </a:rPr>
              <a:t>th</a:t>
            </a:r>
            <a:r>
              <a:rPr lang="en-US" u="sng" dirty="0">
                <a:cs typeface="Calibri"/>
              </a:rPr>
              <a:t> August 2018 to 26</a:t>
            </a:r>
            <a:r>
              <a:rPr lang="en-US" u="sng" baseline="30000" dirty="0">
                <a:cs typeface="Calibri"/>
              </a:rPr>
              <a:t>th</a:t>
            </a:r>
            <a:r>
              <a:rPr lang="en-US" u="sng" dirty="0">
                <a:cs typeface="Calibri"/>
              </a:rPr>
              <a:t> February 2019.</a:t>
            </a:r>
          </a:p>
          <a:p>
            <a:r>
              <a:rPr lang="en-US" dirty="0">
                <a:cs typeface="Calibri"/>
              </a:rPr>
              <a:t>Random search using </a:t>
            </a:r>
            <a:r>
              <a:rPr lang="en-US" dirty="0" err="1">
                <a:cs typeface="Calibri"/>
              </a:rPr>
              <a:t>hyperopt</a:t>
            </a:r>
            <a:r>
              <a:rPr lang="en-US" dirty="0">
                <a:cs typeface="Calibri"/>
              </a:rPr>
              <a:t> package </a:t>
            </a:r>
          </a:p>
          <a:p>
            <a:pPr lvl="1"/>
            <a:r>
              <a:rPr lang="en-US" dirty="0">
                <a:cs typeface="Calibri"/>
              </a:rPr>
              <a:t>Objective function: sum of weighted absolute difference between simulated and observed case counts</a:t>
            </a:r>
          </a:p>
          <a:p>
            <a:endParaRPr lang="en-US" dirty="0">
              <a:cs typeface="Calibri"/>
            </a:endParaRPr>
          </a:p>
        </p:txBody>
      </p:sp>
    </p:spTree>
    <p:extLst>
      <p:ext uri="{BB962C8B-B14F-4D97-AF65-F5344CB8AC3E}">
        <p14:creationId xmlns:p14="http://schemas.microsoft.com/office/powerpoint/2010/main" val="36248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B116-ABBB-1042-A057-7305928CB45F}"/>
              </a:ext>
            </a:extLst>
          </p:cNvPr>
          <p:cNvSpPr>
            <a:spLocks noGrp="1"/>
          </p:cNvSpPr>
          <p:nvPr>
            <p:ph type="title"/>
          </p:nvPr>
        </p:nvSpPr>
        <p:spPr/>
        <p:txBody>
          <a:bodyPr/>
          <a:lstStyle/>
          <a:p>
            <a:r>
              <a:rPr lang="en-US"/>
              <a:t>Calibration results</a:t>
            </a:r>
          </a:p>
        </p:txBody>
      </p:sp>
      <p:cxnSp>
        <p:nvCxnSpPr>
          <p:cNvPr id="5" name="Straight Arrow Connector 4">
            <a:extLst>
              <a:ext uri="{FF2B5EF4-FFF2-40B4-BE49-F238E27FC236}">
                <a16:creationId xmlns:a16="http://schemas.microsoft.com/office/drawing/2014/main" id="{0AD0F934-5C71-7E43-8CC3-3DED89D34D64}"/>
              </a:ext>
            </a:extLst>
          </p:cNvPr>
          <p:cNvCxnSpPr>
            <a:cxnSpLocks/>
          </p:cNvCxnSpPr>
          <p:nvPr/>
        </p:nvCxnSpPr>
        <p:spPr>
          <a:xfrm>
            <a:off x="597108" y="5500022"/>
            <a:ext cx="482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89BD652-1ED5-7F47-84BD-2DD07E52F509}"/>
              </a:ext>
            </a:extLst>
          </p:cNvPr>
          <p:cNvCxnSpPr>
            <a:cxnSpLocks/>
          </p:cNvCxnSpPr>
          <p:nvPr/>
        </p:nvCxnSpPr>
        <p:spPr>
          <a:xfrm>
            <a:off x="1079708" y="5500022"/>
            <a:ext cx="20082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322AE80-A6C9-D647-87A0-E243C6036E09}"/>
              </a:ext>
            </a:extLst>
          </p:cNvPr>
          <p:cNvCxnSpPr>
            <a:cxnSpLocks/>
          </p:cNvCxnSpPr>
          <p:nvPr/>
        </p:nvCxnSpPr>
        <p:spPr>
          <a:xfrm>
            <a:off x="3087974" y="5497703"/>
            <a:ext cx="25185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96992D1-2F34-CA4B-8710-1C14AAB57781}"/>
              </a:ext>
            </a:extLst>
          </p:cNvPr>
          <p:cNvSpPr txBox="1"/>
          <p:nvPr/>
        </p:nvSpPr>
        <p:spPr>
          <a:xfrm>
            <a:off x="291317" y="5593246"/>
            <a:ext cx="867610" cy="369332"/>
          </a:xfrm>
          <a:prstGeom prst="rect">
            <a:avLst/>
          </a:prstGeom>
          <a:noFill/>
        </p:spPr>
        <p:txBody>
          <a:bodyPr wrap="none" rtlCol="0">
            <a:spAutoFit/>
          </a:bodyPr>
          <a:lstStyle/>
          <a:p>
            <a:r>
              <a:rPr lang="en-US"/>
              <a:t>Stage 0</a:t>
            </a:r>
          </a:p>
        </p:txBody>
      </p:sp>
      <p:sp>
        <p:nvSpPr>
          <p:cNvPr id="12" name="TextBox 11">
            <a:extLst>
              <a:ext uri="{FF2B5EF4-FFF2-40B4-BE49-F238E27FC236}">
                <a16:creationId xmlns:a16="http://schemas.microsoft.com/office/drawing/2014/main" id="{E4D28037-7E9D-DB47-812D-40FE145056A4}"/>
              </a:ext>
            </a:extLst>
          </p:cNvPr>
          <p:cNvSpPr txBox="1"/>
          <p:nvPr/>
        </p:nvSpPr>
        <p:spPr>
          <a:xfrm>
            <a:off x="1815894" y="5605193"/>
            <a:ext cx="867610" cy="369332"/>
          </a:xfrm>
          <a:prstGeom prst="rect">
            <a:avLst/>
          </a:prstGeom>
          <a:noFill/>
        </p:spPr>
        <p:txBody>
          <a:bodyPr wrap="none" rtlCol="0">
            <a:spAutoFit/>
          </a:bodyPr>
          <a:lstStyle/>
          <a:p>
            <a:r>
              <a:rPr lang="en-US"/>
              <a:t>Stage 1</a:t>
            </a:r>
          </a:p>
        </p:txBody>
      </p:sp>
      <p:sp>
        <p:nvSpPr>
          <p:cNvPr id="13" name="TextBox 12">
            <a:extLst>
              <a:ext uri="{FF2B5EF4-FFF2-40B4-BE49-F238E27FC236}">
                <a16:creationId xmlns:a16="http://schemas.microsoft.com/office/drawing/2014/main" id="{5AEBEABE-9888-4C47-87E6-54C08C7613A3}"/>
              </a:ext>
            </a:extLst>
          </p:cNvPr>
          <p:cNvSpPr txBox="1"/>
          <p:nvPr/>
        </p:nvSpPr>
        <p:spPr>
          <a:xfrm>
            <a:off x="3933543" y="5605193"/>
            <a:ext cx="867610" cy="369332"/>
          </a:xfrm>
          <a:prstGeom prst="rect">
            <a:avLst/>
          </a:prstGeom>
          <a:noFill/>
        </p:spPr>
        <p:txBody>
          <a:bodyPr wrap="none" rtlCol="0">
            <a:spAutoFit/>
          </a:bodyPr>
          <a:lstStyle/>
          <a:p>
            <a:r>
              <a:rPr lang="en-US"/>
              <a:t>Stage 2</a:t>
            </a:r>
          </a:p>
        </p:txBody>
      </p:sp>
      <p:cxnSp>
        <p:nvCxnSpPr>
          <p:cNvPr id="14" name="Straight Arrow Connector 13">
            <a:extLst>
              <a:ext uri="{FF2B5EF4-FFF2-40B4-BE49-F238E27FC236}">
                <a16:creationId xmlns:a16="http://schemas.microsoft.com/office/drawing/2014/main" id="{2690A10F-5294-CE4D-B40C-627AFDCF9A13}"/>
              </a:ext>
            </a:extLst>
          </p:cNvPr>
          <p:cNvCxnSpPr>
            <a:cxnSpLocks/>
          </p:cNvCxnSpPr>
          <p:nvPr/>
        </p:nvCxnSpPr>
        <p:spPr>
          <a:xfrm>
            <a:off x="6701868" y="5536558"/>
            <a:ext cx="482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632BF8D-CBA9-8248-B4FA-DF3E9CD4A4EF}"/>
              </a:ext>
            </a:extLst>
          </p:cNvPr>
          <p:cNvCxnSpPr>
            <a:cxnSpLocks/>
          </p:cNvCxnSpPr>
          <p:nvPr/>
        </p:nvCxnSpPr>
        <p:spPr>
          <a:xfrm>
            <a:off x="7184468" y="5533096"/>
            <a:ext cx="20357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908D67-AB35-4D46-9C6A-AA3BCA5CE58C}"/>
              </a:ext>
            </a:extLst>
          </p:cNvPr>
          <p:cNvCxnSpPr>
            <a:cxnSpLocks/>
          </p:cNvCxnSpPr>
          <p:nvPr/>
        </p:nvCxnSpPr>
        <p:spPr>
          <a:xfrm>
            <a:off x="9220200" y="5533096"/>
            <a:ext cx="25252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5430319-AC3E-DE47-A148-C99579F6D7C0}"/>
              </a:ext>
            </a:extLst>
          </p:cNvPr>
          <p:cNvSpPr txBox="1"/>
          <p:nvPr/>
        </p:nvSpPr>
        <p:spPr>
          <a:xfrm>
            <a:off x="6433622" y="5623726"/>
            <a:ext cx="867610" cy="369332"/>
          </a:xfrm>
          <a:prstGeom prst="rect">
            <a:avLst/>
          </a:prstGeom>
          <a:noFill/>
        </p:spPr>
        <p:txBody>
          <a:bodyPr wrap="none" rtlCol="0">
            <a:spAutoFit/>
          </a:bodyPr>
          <a:lstStyle/>
          <a:p>
            <a:r>
              <a:rPr lang="en-US"/>
              <a:t>Stage 0</a:t>
            </a:r>
          </a:p>
        </p:txBody>
      </p:sp>
      <p:sp>
        <p:nvSpPr>
          <p:cNvPr id="18" name="TextBox 17">
            <a:extLst>
              <a:ext uri="{FF2B5EF4-FFF2-40B4-BE49-F238E27FC236}">
                <a16:creationId xmlns:a16="http://schemas.microsoft.com/office/drawing/2014/main" id="{2BC49494-E4A9-6047-AD6E-371D16A66F24}"/>
              </a:ext>
            </a:extLst>
          </p:cNvPr>
          <p:cNvSpPr txBox="1"/>
          <p:nvPr/>
        </p:nvSpPr>
        <p:spPr>
          <a:xfrm>
            <a:off x="7814013" y="5593246"/>
            <a:ext cx="867610" cy="369332"/>
          </a:xfrm>
          <a:prstGeom prst="rect">
            <a:avLst/>
          </a:prstGeom>
          <a:noFill/>
        </p:spPr>
        <p:txBody>
          <a:bodyPr wrap="none" rtlCol="0">
            <a:spAutoFit/>
          </a:bodyPr>
          <a:lstStyle/>
          <a:p>
            <a:r>
              <a:rPr lang="en-US"/>
              <a:t>Stage 1</a:t>
            </a:r>
          </a:p>
        </p:txBody>
      </p:sp>
      <p:sp>
        <p:nvSpPr>
          <p:cNvPr id="19" name="TextBox 18">
            <a:extLst>
              <a:ext uri="{FF2B5EF4-FFF2-40B4-BE49-F238E27FC236}">
                <a16:creationId xmlns:a16="http://schemas.microsoft.com/office/drawing/2014/main" id="{1BAD924F-4A89-EE4F-94A5-593F61370F0B}"/>
              </a:ext>
            </a:extLst>
          </p:cNvPr>
          <p:cNvSpPr txBox="1"/>
          <p:nvPr/>
        </p:nvSpPr>
        <p:spPr>
          <a:xfrm>
            <a:off x="10139979" y="5605193"/>
            <a:ext cx="867610" cy="369332"/>
          </a:xfrm>
          <a:prstGeom prst="rect">
            <a:avLst/>
          </a:prstGeom>
          <a:noFill/>
        </p:spPr>
        <p:txBody>
          <a:bodyPr wrap="none" rtlCol="0">
            <a:spAutoFit/>
          </a:bodyPr>
          <a:lstStyle/>
          <a:p>
            <a:r>
              <a:rPr lang="en-US"/>
              <a:t>Stage 2</a:t>
            </a:r>
          </a:p>
        </p:txBody>
      </p:sp>
      <p:pic>
        <p:nvPicPr>
          <p:cNvPr id="10" name="Picture 9">
            <a:extLst>
              <a:ext uri="{FF2B5EF4-FFF2-40B4-BE49-F238E27FC236}">
                <a16:creationId xmlns:a16="http://schemas.microsoft.com/office/drawing/2014/main" id="{885FE76C-1900-E64C-B84C-84635BA21DD6}"/>
              </a:ext>
            </a:extLst>
          </p:cNvPr>
          <p:cNvPicPr>
            <a:picLocks noChangeAspect="1"/>
          </p:cNvPicPr>
          <p:nvPr/>
        </p:nvPicPr>
        <p:blipFill>
          <a:blip r:embed="rId2"/>
          <a:stretch>
            <a:fillRect/>
          </a:stretch>
        </p:blipFill>
        <p:spPr>
          <a:xfrm>
            <a:off x="0" y="1397000"/>
            <a:ext cx="12192000" cy="4064000"/>
          </a:xfrm>
          <a:prstGeom prst="rect">
            <a:avLst/>
          </a:prstGeom>
        </p:spPr>
      </p:pic>
      <p:sp>
        <p:nvSpPr>
          <p:cNvPr id="22" name="TextBox 21">
            <a:extLst>
              <a:ext uri="{FF2B5EF4-FFF2-40B4-BE49-F238E27FC236}">
                <a16:creationId xmlns:a16="http://schemas.microsoft.com/office/drawing/2014/main" id="{7107BDAB-4AFC-B946-A815-B8261BB3CAD6}"/>
              </a:ext>
            </a:extLst>
          </p:cNvPr>
          <p:cNvSpPr txBox="1"/>
          <p:nvPr/>
        </p:nvSpPr>
        <p:spPr>
          <a:xfrm>
            <a:off x="10561890" y="6581178"/>
            <a:ext cx="3028013" cy="276999"/>
          </a:xfrm>
          <a:prstGeom prst="rect">
            <a:avLst/>
          </a:prstGeom>
          <a:noFill/>
        </p:spPr>
        <p:txBody>
          <a:bodyPr wrap="square" rtlCol="0" anchor="t">
            <a:spAutoFit/>
          </a:bodyPr>
          <a:lstStyle/>
          <a:p>
            <a:r>
              <a:rPr lang="en-US" sz="1200" dirty="0"/>
              <a:t>Day 0 = 5</a:t>
            </a:r>
            <a:r>
              <a:rPr lang="en-US" sz="1200" baseline="30000" dirty="0"/>
              <a:t>th</a:t>
            </a:r>
            <a:r>
              <a:rPr lang="en-US" sz="1200" dirty="0"/>
              <a:t> August 2018</a:t>
            </a:r>
            <a:endParaRPr lang="en-US" sz="1200" dirty="0">
              <a:cs typeface="Calibri"/>
            </a:endParaRPr>
          </a:p>
        </p:txBody>
      </p:sp>
    </p:spTree>
    <p:extLst>
      <p:ext uri="{BB962C8B-B14F-4D97-AF65-F5344CB8AC3E}">
        <p14:creationId xmlns:p14="http://schemas.microsoft.com/office/powerpoint/2010/main" val="252730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E930-7583-7546-B01F-22DC122FFE45}"/>
              </a:ext>
            </a:extLst>
          </p:cNvPr>
          <p:cNvSpPr>
            <a:spLocks noGrp="1"/>
          </p:cNvSpPr>
          <p:nvPr>
            <p:ph type="title"/>
          </p:nvPr>
        </p:nvSpPr>
        <p:spPr/>
        <p:txBody>
          <a:bodyPr/>
          <a:lstStyle/>
          <a:p>
            <a:r>
              <a:rPr lang="en-US"/>
              <a:t>Case Projections &amp; Risk calculation</a:t>
            </a:r>
          </a:p>
        </p:txBody>
      </p:sp>
      <p:sp>
        <p:nvSpPr>
          <p:cNvPr id="3" name="Content Placeholder 2">
            <a:extLst>
              <a:ext uri="{FF2B5EF4-FFF2-40B4-BE49-F238E27FC236}">
                <a16:creationId xmlns:a16="http://schemas.microsoft.com/office/drawing/2014/main" id="{38612809-DB5F-2343-9F37-DC17649C3C6C}"/>
              </a:ext>
            </a:extLst>
          </p:cNvPr>
          <p:cNvSpPr>
            <a:spLocks noGrp="1"/>
          </p:cNvSpPr>
          <p:nvPr>
            <p:ph idx="1"/>
          </p:nvPr>
        </p:nvSpPr>
        <p:spPr>
          <a:xfrm>
            <a:off x="838200" y="1811111"/>
            <a:ext cx="10845800" cy="4009118"/>
          </a:xfrm>
        </p:spPr>
        <p:txBody>
          <a:bodyPr vert="horz" lIns="91440" tIns="45720" rIns="91440" bIns="45720" rtlCol="0" anchor="t">
            <a:normAutofit/>
          </a:bodyPr>
          <a:lstStyle/>
          <a:p>
            <a:r>
              <a:rPr lang="en-US" b="1" dirty="0"/>
              <a:t>Case projection: </a:t>
            </a:r>
            <a:r>
              <a:rPr lang="en-US" dirty="0"/>
              <a:t>Until the 31</a:t>
            </a:r>
            <a:r>
              <a:rPr lang="en-US" baseline="30000" dirty="0"/>
              <a:t>st</a:t>
            </a:r>
            <a:r>
              <a:rPr lang="en-US" dirty="0"/>
              <a:t> of March, 2019</a:t>
            </a:r>
            <a:endParaRPr lang="en-US" b="1" dirty="0"/>
          </a:p>
          <a:p>
            <a:r>
              <a:rPr lang="en-US" b="1" dirty="0"/>
              <a:t>Risk index: </a:t>
            </a:r>
            <a:r>
              <a:rPr lang="en-US" dirty="0"/>
              <a:t> Proportion of future cases generated by running calibrated model beyond the last </a:t>
            </a:r>
            <a:r>
              <a:rPr lang="en-US"/>
              <a:t>observation (26</a:t>
            </a:r>
            <a:r>
              <a:rPr lang="en-US" baseline="30000"/>
              <a:t>th</a:t>
            </a:r>
            <a:r>
              <a:rPr lang="en-US"/>
              <a:t> </a:t>
            </a:r>
            <a:r>
              <a:rPr lang="en-US" dirty="0"/>
              <a:t>February 2019)</a:t>
            </a:r>
          </a:p>
          <a:p>
            <a:r>
              <a:rPr lang="en-US" dirty="0"/>
              <a:t>Examine 3 scenarios for the future:</a:t>
            </a:r>
          </a:p>
          <a:p>
            <a:pPr lvl="1"/>
            <a:r>
              <a:rPr lang="en-US" sz="2800" dirty="0"/>
              <a:t>Scenario A:  </a:t>
            </a:r>
            <a:r>
              <a:rPr lang="en-US" sz="2800" dirty="0" err="1"/>
              <a:t>Katwa’s</a:t>
            </a:r>
            <a:r>
              <a:rPr lang="en-US" sz="2800" dirty="0"/>
              <a:t> growth continues similar to past two months (stage 2), </a:t>
            </a:r>
            <a:r>
              <a:rPr lang="en-US" sz="2800" dirty="0" err="1"/>
              <a:t>Butembo</a:t>
            </a:r>
            <a:r>
              <a:rPr lang="en-US" sz="2800" dirty="0"/>
              <a:t> returns to growth phase (stage 1)</a:t>
            </a:r>
            <a:endParaRPr lang="en-US" sz="2800" dirty="0">
              <a:cs typeface="Calibri"/>
            </a:endParaRPr>
          </a:p>
          <a:p>
            <a:pPr lvl="1"/>
            <a:r>
              <a:rPr lang="en-US" sz="2800" dirty="0"/>
              <a:t>Scenario B:  </a:t>
            </a:r>
            <a:r>
              <a:rPr lang="en-US" sz="2800" dirty="0" err="1"/>
              <a:t>Katwa’s</a:t>
            </a:r>
            <a:r>
              <a:rPr lang="en-US" sz="2800" dirty="0"/>
              <a:t> growth continues similar to past two months (stage 2), </a:t>
            </a:r>
            <a:r>
              <a:rPr lang="en-US" sz="2800" dirty="0" err="1"/>
              <a:t>Butembo</a:t>
            </a:r>
            <a:r>
              <a:rPr lang="en-US" sz="2800" dirty="0"/>
              <a:t> under control (stage 0)</a:t>
            </a:r>
            <a:endParaRPr lang="en-US" sz="2800" dirty="0">
              <a:cs typeface="Calibri"/>
            </a:endParaRPr>
          </a:p>
          <a:p>
            <a:pPr lvl="1"/>
            <a:r>
              <a:rPr lang="en-US" sz="2800" dirty="0"/>
              <a:t>Scenario C: </a:t>
            </a:r>
            <a:r>
              <a:rPr lang="en-US" sz="2800" dirty="0" err="1"/>
              <a:t>Katwa</a:t>
            </a:r>
            <a:r>
              <a:rPr lang="en-US" sz="2800" dirty="0"/>
              <a:t> experiences control similar to that of Beni</a:t>
            </a:r>
            <a:endParaRPr lang="en-US" sz="2800" dirty="0">
              <a:cs typeface="Calibri"/>
            </a:endParaRPr>
          </a:p>
          <a:p>
            <a:pPr marL="457200" lvl="1" indent="0">
              <a:buNone/>
            </a:pPr>
            <a:endParaRPr lang="en-US" dirty="0"/>
          </a:p>
        </p:txBody>
      </p:sp>
    </p:spTree>
    <p:extLst>
      <p:ext uri="{BB962C8B-B14F-4D97-AF65-F5344CB8AC3E}">
        <p14:creationId xmlns:p14="http://schemas.microsoft.com/office/powerpoint/2010/main" val="373089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E095-4510-4E40-ABFC-CEF77D5494BF}"/>
              </a:ext>
            </a:extLst>
          </p:cNvPr>
          <p:cNvSpPr>
            <a:spLocks noGrp="1"/>
          </p:cNvSpPr>
          <p:nvPr>
            <p:ph type="title"/>
          </p:nvPr>
        </p:nvSpPr>
        <p:spPr/>
        <p:txBody>
          <a:bodyPr/>
          <a:lstStyle/>
          <a:p>
            <a:r>
              <a:rPr lang="en-US"/>
              <a:t>Total case projection results</a:t>
            </a:r>
          </a:p>
        </p:txBody>
      </p:sp>
      <p:sp>
        <p:nvSpPr>
          <p:cNvPr id="3" name="Content Placeholder 2">
            <a:extLst>
              <a:ext uri="{FF2B5EF4-FFF2-40B4-BE49-F238E27FC236}">
                <a16:creationId xmlns:a16="http://schemas.microsoft.com/office/drawing/2014/main" id="{23E416D0-824F-EC43-80DF-14B6D529F719}"/>
              </a:ext>
            </a:extLst>
          </p:cNvPr>
          <p:cNvSpPr>
            <a:spLocks noGrp="1"/>
          </p:cNvSpPr>
          <p:nvPr>
            <p:ph idx="1"/>
          </p:nvPr>
        </p:nvSpPr>
        <p:spPr>
          <a:xfrm>
            <a:off x="838200" y="1690688"/>
            <a:ext cx="10515600" cy="4351338"/>
          </a:xfrm>
        </p:spPr>
        <p:txBody>
          <a:bodyPr>
            <a:normAutofit fontScale="92500" lnSpcReduction="20000"/>
          </a:bodyPr>
          <a:lstStyle/>
          <a:p>
            <a:pPr marL="0" indent="0">
              <a:buNone/>
            </a:pPr>
            <a:endParaRPr lang="en-US" dirty="0"/>
          </a:p>
          <a:p>
            <a:r>
              <a:rPr lang="en-US" dirty="0"/>
              <a:t>Total confirmed cases in ground truth: 814 </a:t>
            </a:r>
          </a:p>
          <a:p>
            <a:r>
              <a:rPr lang="en-US" dirty="0"/>
              <a:t>Total cases in each scenario: A - 1296, B - 1221, C - 980 </a:t>
            </a:r>
          </a:p>
          <a:p>
            <a:endParaRPr lang="en-US" dirty="0"/>
          </a:p>
          <a:p>
            <a:r>
              <a:rPr lang="en-US" dirty="0"/>
              <a:t>% increase in Scenario A in comparison to ground truth: 59.28% </a:t>
            </a:r>
          </a:p>
          <a:p>
            <a:r>
              <a:rPr lang="en-US" dirty="0"/>
              <a:t>% increase in Scenario B in comparison to ground truth: 50.02% </a:t>
            </a:r>
          </a:p>
          <a:p>
            <a:r>
              <a:rPr lang="en-US" dirty="0"/>
              <a:t>% increase in Scenario C in comparison to ground truth: 20.48% </a:t>
            </a:r>
          </a:p>
          <a:p>
            <a:endParaRPr lang="en-US" dirty="0"/>
          </a:p>
          <a:p>
            <a:r>
              <a:rPr lang="en-US" dirty="0"/>
              <a:t>% increase in Scenario A in comparison to scenario B: 6.17% </a:t>
            </a:r>
          </a:p>
          <a:p>
            <a:r>
              <a:rPr lang="en-US" dirty="0"/>
              <a:t>% increase in Scenario A in comparison to scenario C: 25.87%</a:t>
            </a:r>
          </a:p>
        </p:txBody>
      </p:sp>
    </p:spTree>
    <p:extLst>
      <p:ext uri="{BB962C8B-B14F-4D97-AF65-F5344CB8AC3E}">
        <p14:creationId xmlns:p14="http://schemas.microsoft.com/office/powerpoint/2010/main" val="3775688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CA44BB-72CB-984A-AF8B-11B7E8F42F1A}"/>
              </a:ext>
            </a:extLst>
          </p:cNvPr>
          <p:cNvSpPr>
            <a:spLocks noGrp="1"/>
          </p:cNvSpPr>
          <p:nvPr>
            <p:ph type="title"/>
          </p:nvPr>
        </p:nvSpPr>
        <p:spPr>
          <a:xfrm>
            <a:off x="838200" y="71437"/>
            <a:ext cx="10515600" cy="1325563"/>
          </a:xfrm>
        </p:spPr>
        <p:txBody>
          <a:bodyPr/>
          <a:lstStyle/>
          <a:p>
            <a:r>
              <a:rPr lang="en-US"/>
              <a:t>Results – Scenario A</a:t>
            </a:r>
            <a:br>
              <a:rPr lang="en-US"/>
            </a:br>
            <a:endParaRPr lang="en-US" sz="3600"/>
          </a:p>
        </p:txBody>
      </p:sp>
      <p:pic>
        <p:nvPicPr>
          <p:cNvPr id="3" name="Picture 2">
            <a:extLst>
              <a:ext uri="{FF2B5EF4-FFF2-40B4-BE49-F238E27FC236}">
                <a16:creationId xmlns:a16="http://schemas.microsoft.com/office/drawing/2014/main" id="{198EFE7C-01D3-FA4D-9AD4-1B9B2F9F9D07}"/>
              </a:ext>
            </a:extLst>
          </p:cNvPr>
          <p:cNvPicPr>
            <a:picLocks noChangeAspect="1"/>
          </p:cNvPicPr>
          <p:nvPr/>
        </p:nvPicPr>
        <p:blipFill>
          <a:blip r:embed="rId2"/>
          <a:stretch>
            <a:fillRect/>
          </a:stretch>
        </p:blipFill>
        <p:spPr>
          <a:xfrm>
            <a:off x="0" y="1397000"/>
            <a:ext cx="12192000" cy="4064000"/>
          </a:xfrm>
          <a:prstGeom prst="rect">
            <a:avLst/>
          </a:prstGeom>
        </p:spPr>
      </p:pic>
      <p:sp>
        <p:nvSpPr>
          <p:cNvPr id="7" name="TextBox 6">
            <a:extLst>
              <a:ext uri="{FF2B5EF4-FFF2-40B4-BE49-F238E27FC236}">
                <a16:creationId xmlns:a16="http://schemas.microsoft.com/office/drawing/2014/main" id="{78ACE348-ECE0-6E4C-8746-34E975C02BB4}"/>
              </a:ext>
            </a:extLst>
          </p:cNvPr>
          <p:cNvSpPr txBox="1"/>
          <p:nvPr/>
        </p:nvSpPr>
        <p:spPr>
          <a:xfrm>
            <a:off x="10561890" y="6581178"/>
            <a:ext cx="3028013" cy="276999"/>
          </a:xfrm>
          <a:prstGeom prst="rect">
            <a:avLst/>
          </a:prstGeom>
          <a:noFill/>
        </p:spPr>
        <p:txBody>
          <a:bodyPr wrap="square" rtlCol="0" anchor="t">
            <a:spAutoFit/>
          </a:bodyPr>
          <a:lstStyle/>
          <a:p>
            <a:r>
              <a:rPr lang="en-US" sz="1200" dirty="0"/>
              <a:t>Day 0 = 5</a:t>
            </a:r>
            <a:r>
              <a:rPr lang="en-US" sz="1200" baseline="30000" dirty="0"/>
              <a:t>th</a:t>
            </a:r>
            <a:r>
              <a:rPr lang="en-US" sz="1200" dirty="0"/>
              <a:t> August 2018</a:t>
            </a:r>
            <a:endParaRPr lang="en-US" sz="1200" dirty="0">
              <a:cs typeface="Calibri"/>
            </a:endParaRPr>
          </a:p>
        </p:txBody>
      </p:sp>
    </p:spTree>
    <p:extLst>
      <p:ext uri="{BB962C8B-B14F-4D97-AF65-F5344CB8AC3E}">
        <p14:creationId xmlns:p14="http://schemas.microsoft.com/office/powerpoint/2010/main" val="2580576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919</Words>
  <Application>Microsoft Macintosh PowerPoint</Application>
  <PresentationFormat>Widescreen</PresentationFormat>
  <Paragraphs>154</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vt:lpstr>
      <vt:lpstr>Office Theme</vt:lpstr>
      <vt:lpstr>Ebola Outbreak 2018-19 North-Kivu, DRC Updated Risk of Future Cases</vt:lpstr>
      <vt:lpstr>Approach</vt:lpstr>
      <vt:lpstr>Datasets</vt:lpstr>
      <vt:lpstr>Model Description</vt:lpstr>
      <vt:lpstr>Calibration Approach</vt:lpstr>
      <vt:lpstr>Calibration results</vt:lpstr>
      <vt:lpstr>Case Projections &amp; Risk calculation</vt:lpstr>
      <vt:lpstr>Total case projection results</vt:lpstr>
      <vt:lpstr>Results – Scenario A </vt:lpstr>
      <vt:lpstr>Results – Scenario A </vt:lpstr>
      <vt:lpstr>Results – Scenario B</vt:lpstr>
      <vt:lpstr>Results – Scenario B </vt:lpstr>
      <vt:lpstr>Results – Scenario C</vt:lpstr>
      <vt:lpstr>Results – Scenario C </vt:lpstr>
      <vt:lpstr>Comparing vaccine delivery to cases</vt:lpstr>
      <vt:lpstr>Vaccine to case ratio</vt:lpstr>
      <vt:lpstr>Comparing forecast from Dec 21st, 2018</vt:lpstr>
      <vt:lpstr>Comparing forecast from Jan 23rd, 2019</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Ebola Outbreak North-Kivu 2018 Risk of Future Cases</dc:title>
  <dc:creator>Lewis, Bryan Leroy (bl4zc)</dc:creator>
  <cp:lastModifiedBy>Venkatramanan, Srini (sv8nv)</cp:lastModifiedBy>
  <cp:revision>1</cp:revision>
  <dcterms:created xsi:type="dcterms:W3CDTF">2018-12-21T15:43:29Z</dcterms:created>
  <dcterms:modified xsi:type="dcterms:W3CDTF">2019-02-28T22:01:48Z</dcterms:modified>
</cp:coreProperties>
</file>