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24E5-0EB7-E24B-821B-3B05E1C10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AF60-A06D-384A-A95D-58348867E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201B-F81D-844A-8846-10BAE10E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DFB-2557-8446-9CD1-C698576A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88DB-FAB6-834B-B2E0-EF16533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3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95C6-7072-1341-9246-37ED428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73D47-5DFF-3746-ACB9-F0C5DAD5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D8D7-EB7C-BF47-A078-9AFFEEC9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5197B-C043-824A-AA84-80C77B5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ED19-FF4E-E84E-9331-60379FF3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381FF-717B-3242-8274-A91750382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B259-2C7B-0046-8C38-D17F21DB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1895-8148-1A4B-A161-8A45AE12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9D8A-C871-B447-B458-FDBF7D45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D2AB-B8B3-C04C-B1B6-757AA87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D430-2A5A-AF46-9205-8F9D9DF4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548D-E13B-0D47-89BC-810359D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F902-C7D9-ED4C-AFAB-A576F547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39EC-B124-8540-8C1C-6BABF38A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C258-5C20-7E4E-B340-B62D03F5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53B8-8FB7-1A41-8B7F-B9CE3753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5271-EB35-6144-ABDF-F0AFC358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5263-5358-B04B-974A-E50873D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481F-3DFB-3640-B3D7-07772579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DAF9-55D3-D348-989E-1BE04800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0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AED6-7D5D-3144-A170-5B80A192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1D89-51F4-1847-A5C7-AD8B74E6D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8346B-4CA7-B841-AC4F-4B5B4884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E5FC-160C-FF44-B4F7-ED44E2B8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497C-029B-8C45-AF09-111132ED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475DD-3327-B443-9C3B-A052B5F6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A5F7-E15D-674E-926D-C241DC6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310DC-BD21-5F4A-A9DA-8013D00B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3F51-335D-8845-8F62-83AAA7D5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B26DE-51E0-3441-9CA5-AC4E6DE4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C7E0D-0F29-7348-BAA3-915B3BB52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E11B7-DCC3-CA4E-9B96-593B5A10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5C92-4DFD-6147-A35C-063D8468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E9AA-C050-E94E-AEA1-21787758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6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581F-A019-7846-8486-8B9DAC5C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7F48D-C725-A74E-8018-7908AEF2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CC3E5-EB0F-9D46-9767-30505F54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28969-DA8B-7B4E-BBDE-8363C687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0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8C63-6334-C242-AE89-E24081A7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EDA25-B05E-DD44-99F5-03A97D5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B749F-567A-7F49-B5F8-2EEFF352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93F-0BEB-F441-9641-1F3CB942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D050-DD6D-0E42-8234-38B8BC76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F9D49-1B4C-7A43-9769-C270C198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B2E4-6EE7-944E-9EBE-903D49A9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500DA-3D52-3E4D-9B94-8BFB1635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2FB7-8ACD-ED47-98D6-09C91D7D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9028-4707-A944-BCD6-684404C4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16F11-E56E-6A40-A750-5FBA1C2E2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72C2-6BB4-7848-A14D-08CBB25D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944DA-9A0D-C645-A39B-AF43861F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093C7-9743-0A41-AEDB-7E847F1A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C6D78-410B-7443-85EB-C6BDBD84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30DAA-CB94-D54F-A7BE-37B44335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1BE26-C8A1-C14F-B2C8-1ACE003D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0F269-4D4C-2840-8881-1215CC6EC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6490-C67F-4A47-9D70-056FE80A72C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0752-2ECF-DB43-BEF5-F5451CDEC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4F38-F4B6-8A46-88C7-0F86919A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DE0A-5B2B-214D-9C05-2E0791FF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based on presence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296C21-C34F-EE45-90FF-97D6BC3D97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545" y="1212900"/>
            <a:ext cx="10962255" cy="21924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050DED-1D3F-4948-AF3B-3E348D845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228" y="3731171"/>
            <a:ext cx="3297621" cy="263809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2C2FF2-23E3-764A-AD37-8D04A3966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184" y="3323894"/>
            <a:ext cx="3452649" cy="3452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EC49B1-7A10-5548-8B1D-90D4932A2BEE}"/>
              </a:ext>
            </a:extLst>
          </p:cNvPr>
          <p:cNvSpPr txBox="1"/>
          <p:nvPr/>
        </p:nvSpPr>
        <p:spPr>
          <a:xfrm>
            <a:off x="4088524" y="373117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 region was divided into 25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pair (S1,S2), find number of cells in which both occur.</a:t>
            </a:r>
          </a:p>
        </p:txBody>
      </p:sp>
    </p:spTree>
    <p:extLst>
      <p:ext uri="{BB962C8B-B14F-4D97-AF65-F5344CB8AC3E}">
        <p14:creationId xmlns:p14="http://schemas.microsoft.com/office/powerpoint/2010/main" val="17011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FD2-881E-A74B-9557-E6BE307B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both presence and absence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5FBB-171E-8B4E-A3B5-8C2EF915A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014" cy="4351338"/>
          </a:xfrm>
        </p:spPr>
        <p:txBody>
          <a:bodyPr/>
          <a:lstStyle/>
          <a:p>
            <a:r>
              <a:rPr lang="en-US" dirty="0"/>
              <a:t>Divide the area into square cells</a:t>
            </a:r>
          </a:p>
          <a:p>
            <a:r>
              <a:rPr lang="en-US" dirty="0"/>
              <a:t>For each plant: </a:t>
            </a:r>
          </a:p>
          <a:p>
            <a:pPr lvl="1"/>
            <a:r>
              <a:rPr lang="en-US" dirty="0"/>
              <a:t>If present in at least one location in the cell, then mark as present in the cell.</a:t>
            </a:r>
          </a:p>
          <a:p>
            <a:pPr lvl="1"/>
            <a:r>
              <a:rPr lang="en-US" dirty="0"/>
              <a:t>If absent in all locations, mark as absent in the cell.</a:t>
            </a:r>
          </a:p>
          <a:p>
            <a:pPr lvl="1"/>
            <a:r>
              <a:rPr lang="en-US" dirty="0"/>
              <a:t>Otherwise, mark as not clear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11670D-8219-1246-BA40-C82F07902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9980"/>
              </p:ext>
            </p:extLst>
          </p:nvPr>
        </p:nvGraphicFramePr>
        <p:xfrm>
          <a:off x="5588000" y="2463280"/>
          <a:ext cx="5870224" cy="1625600"/>
        </p:xfrm>
        <a:graphic>
          <a:graphicData uri="http://schemas.openxmlformats.org/drawingml/2006/table">
            <a:tbl>
              <a:tblPr/>
              <a:tblGrid>
                <a:gridCol w="733778">
                  <a:extLst>
                    <a:ext uri="{9D8B030D-6E8A-4147-A177-3AD203B41FA5}">
                      <a16:colId xmlns:a16="http://schemas.microsoft.com/office/drawing/2014/main" val="2067805918"/>
                    </a:ext>
                  </a:extLst>
                </a:gridCol>
                <a:gridCol w="733778">
                  <a:extLst>
                    <a:ext uri="{9D8B030D-6E8A-4147-A177-3AD203B41FA5}">
                      <a16:colId xmlns:a16="http://schemas.microsoft.com/office/drawing/2014/main" val="2979613752"/>
                    </a:ext>
                  </a:extLst>
                </a:gridCol>
                <a:gridCol w="733778">
                  <a:extLst>
                    <a:ext uri="{9D8B030D-6E8A-4147-A177-3AD203B41FA5}">
                      <a16:colId xmlns:a16="http://schemas.microsoft.com/office/drawing/2014/main" val="4012789928"/>
                    </a:ext>
                  </a:extLst>
                </a:gridCol>
                <a:gridCol w="733778">
                  <a:extLst>
                    <a:ext uri="{9D8B030D-6E8A-4147-A177-3AD203B41FA5}">
                      <a16:colId xmlns:a16="http://schemas.microsoft.com/office/drawing/2014/main" val="3342713572"/>
                    </a:ext>
                  </a:extLst>
                </a:gridCol>
                <a:gridCol w="733778">
                  <a:extLst>
                    <a:ext uri="{9D8B030D-6E8A-4147-A177-3AD203B41FA5}">
                      <a16:colId xmlns:a16="http://schemas.microsoft.com/office/drawing/2014/main" val="1591052190"/>
                    </a:ext>
                  </a:extLst>
                </a:gridCol>
                <a:gridCol w="733778">
                  <a:extLst>
                    <a:ext uri="{9D8B030D-6E8A-4147-A177-3AD203B41FA5}">
                      <a16:colId xmlns:a16="http://schemas.microsoft.com/office/drawing/2014/main" val="2937126390"/>
                    </a:ext>
                  </a:extLst>
                </a:gridCol>
                <a:gridCol w="733778">
                  <a:extLst>
                    <a:ext uri="{9D8B030D-6E8A-4147-A177-3AD203B41FA5}">
                      <a16:colId xmlns:a16="http://schemas.microsoft.com/office/drawing/2014/main" val="2089371838"/>
                    </a:ext>
                  </a:extLst>
                </a:gridCol>
                <a:gridCol w="733778">
                  <a:extLst>
                    <a:ext uri="{9D8B030D-6E8A-4147-A177-3AD203B41FA5}">
                      <a16:colId xmlns:a16="http://schemas.microsoft.com/office/drawing/2014/main" val="29397177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Eicho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111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7109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647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Eicho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321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Ipome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487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8561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10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635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8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0108D-2FB1-9742-8E8C-64B1B26B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145" y="3425852"/>
            <a:ext cx="4088524" cy="306639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ACA6F3-7780-434B-A6D4-9E766E951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524" y="1301805"/>
            <a:ext cx="9022308" cy="300743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FDE78D-CF30-C549-BAC4-404D4DBE17E9}"/>
              </a:ext>
            </a:extLst>
          </p:cNvPr>
          <p:cNvSpPr txBox="1"/>
          <p:nvPr/>
        </p:nvSpPr>
        <p:spPr>
          <a:xfrm>
            <a:off x="2511973" y="220717"/>
            <a:ext cx="466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Old analysis 2019-03-20</a:t>
            </a:r>
          </a:p>
        </p:txBody>
      </p:sp>
    </p:spTree>
    <p:extLst>
      <p:ext uri="{BB962C8B-B14F-4D97-AF65-F5344CB8AC3E}">
        <p14:creationId xmlns:p14="http://schemas.microsoft.com/office/powerpoint/2010/main" val="137851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160</Words>
  <Application>Microsoft Macintosh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Analysis based on presence data</vt:lpstr>
      <vt:lpstr>Analysis with both presence and absence data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Adiga, Abhijin (aa5ts)</dc:creator>
  <cp:lastModifiedBy>Adiga, Abhijin (aa5ts)</cp:lastModifiedBy>
  <cp:revision>13</cp:revision>
  <dcterms:created xsi:type="dcterms:W3CDTF">2019-03-20T11:45:42Z</dcterms:created>
  <dcterms:modified xsi:type="dcterms:W3CDTF">2019-05-16T16:09:04Z</dcterms:modified>
</cp:coreProperties>
</file>