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24E5-0EB7-E24B-821B-3B05E1C10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BAF60-A06D-384A-A95D-58348867E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F201B-F81D-844A-8846-10BAE10E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490-C67F-4A47-9D70-056FE80A72C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6DFB-2557-8446-9CD1-C698576A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788DB-FAB6-834B-B2E0-EF165330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3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95C6-7072-1341-9246-37ED4281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73D47-5DFF-3746-ACB9-F0C5DAD5E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2D8D7-EB7C-BF47-A078-9AFFEEC9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490-C67F-4A47-9D70-056FE80A72C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5197B-C043-824A-AA84-80C77B52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FED19-FF4E-E84E-9331-60379FF3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3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4381FF-717B-3242-8274-A91750382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5B259-2C7B-0046-8C38-D17F21DBF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C1895-8148-1A4B-A161-8A45AE12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490-C67F-4A47-9D70-056FE80A72C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9D8A-C871-B447-B458-FDBF7D45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CD2AB-B8B3-C04C-B1B6-757AA87C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D430-2A5A-AF46-9205-8F9D9DF4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3548D-E13B-0D47-89BC-810359D0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2F902-C7D9-ED4C-AFAB-A576F547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490-C67F-4A47-9D70-056FE80A72C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39EC-B124-8540-8C1C-6BABF38A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C258-5C20-7E4E-B340-B62D03F5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53B8-8FB7-1A41-8B7F-B9CE3753B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25271-EB35-6144-ABDF-F0AFC358A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15263-5358-B04B-974A-E50873DC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490-C67F-4A47-9D70-056FE80A72C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6481F-3DFB-3640-B3D7-07772579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7DAF9-55D3-D348-989E-1BE04800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0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AED6-7D5D-3144-A170-5B80A192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1D89-51F4-1847-A5C7-AD8B74E6D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8346B-4CA7-B841-AC4F-4B5B4884B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DE5FC-160C-FF44-B4F7-ED44E2B8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490-C67F-4A47-9D70-056FE80A72C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C497C-029B-8C45-AF09-111132ED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475DD-3327-B443-9C3B-A052B5F6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1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A5F7-E15D-674E-926D-C241DC6C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310DC-BD21-5F4A-A9DA-8013D00B3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3F51-335D-8845-8F62-83AAA7D5E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B26DE-51E0-3441-9CA5-AC4E6DE4F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C7E0D-0F29-7348-BAA3-915B3BB52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E11B7-DCC3-CA4E-9B96-593B5A10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490-C67F-4A47-9D70-056FE80A72C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35C92-4DFD-6147-A35C-063D8468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FE9AA-C050-E94E-AEA1-21787758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6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581F-A019-7846-8486-8B9DAC5C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7F48D-C725-A74E-8018-7908AEF2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490-C67F-4A47-9D70-056FE80A72C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CC3E5-EB0F-9D46-9767-30505F54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28969-DA8B-7B4E-BBDE-8363C687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0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68C63-6334-C242-AE89-E24081A7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490-C67F-4A47-9D70-056FE80A72C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EDA25-B05E-DD44-99F5-03A97D5D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B749F-567A-7F49-B5F8-2EEFF352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093F-0BEB-F441-9641-1F3CB942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5D050-DD6D-0E42-8234-38B8BC763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F9D49-1B4C-7A43-9769-C270C198B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8B2E4-6EE7-944E-9EBE-903D49A9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490-C67F-4A47-9D70-056FE80A72C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500DA-3D52-3E4D-9B94-8BFB1635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52FB7-8ACD-ED47-98D6-09C91D7D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6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9028-4707-A944-BCD6-684404C4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16F11-E56E-6A40-A750-5FBA1C2E2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872C2-6BB4-7848-A14D-08CBB25D3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944DA-9A0D-C645-A39B-AF43861F7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6490-C67F-4A47-9D70-056FE80A72C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093C7-9743-0A41-AEDB-7E847F1A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C6D78-410B-7443-85EB-C6BDBD84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30DAA-CB94-D54F-A7BE-37B44335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1BE26-C8A1-C14F-B2C8-1ACE003DD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0F269-4D4C-2840-8881-1215CC6EC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66490-C67F-4A47-9D70-056FE80A72C1}" type="datetimeFigureOut">
              <a:rPr lang="en-US" smtClean="0"/>
              <a:t>3/20/19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90752-2ECF-DB43-BEF5-F5451CDEC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A4F38-F4B6-8A46-88C7-0F86919A7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82ABF-59CB-6142-B9E9-EEDE1FA97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1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ACA6F3-7780-434B-A6D4-9E766E951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93" y="734247"/>
            <a:ext cx="9022308" cy="300743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0108D-2FB1-9742-8E8C-64B1B26B6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145" y="3425852"/>
            <a:ext cx="4088524" cy="306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1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F979-B7BE-6144-AA62-647912F87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Adiga, Abhijin (aa5ts)</dc:creator>
  <cp:lastModifiedBy>Adiga, Abhijin (aa5ts)</cp:lastModifiedBy>
  <cp:revision>3</cp:revision>
  <dcterms:created xsi:type="dcterms:W3CDTF">2019-03-20T11:45:42Z</dcterms:created>
  <dcterms:modified xsi:type="dcterms:W3CDTF">2019-03-20T12:51:38Z</dcterms:modified>
</cp:coreProperties>
</file>