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7751-A95B-A04A-83E9-E0E94063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2011-5D51-544C-95E4-1C2F80C3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91D3-D029-FB47-A9D0-A475FD13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40BA-DE50-7644-AAD4-DD39A2F2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7B1E-766E-ED40-B7DF-D989E25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077C-3B99-794B-B0EE-F818830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00C77-083D-BC4C-9988-446138FAC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59FE-FB5F-9B42-9234-DB8258D7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BAA3-9AB7-9542-AF34-E3187DB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EDEB-CCA5-5649-8EC5-F51BB431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3CA5E-B1F3-1244-96FA-AF99BB32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933-E436-324B-9B2A-1D1D3929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0E7B-1B5C-674D-86B3-75BD9399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FC25-8254-6148-A07E-356E2D3B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F0E9-CE1A-9D47-876D-8DB0670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6A57-0572-9E4D-BBAE-7E95D857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6841-072C-5B4E-8F4D-8C35833C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5E77-7A2A-D84B-B817-7F818DAC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610A-1836-D844-B35F-551F3419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0257-4012-DF46-B182-38A22E7B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D320-81C0-BD46-B9F4-EFF7E757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7AC0-1BD2-5543-B701-573669EA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E324-ADDF-9D40-9579-48FDB706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1E6B-320C-3448-8A8D-2323F1F0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A693-1A41-EB4B-B719-17140CF2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661-CD33-DA4A-B767-F98D340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0019-8DB2-9A42-970B-ADBE30E83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D6F7-4A45-C64B-BFBB-B427CA11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ACE7-B83E-044C-B853-7EA30916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D9B9-5507-054F-883B-6BBB2897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DE7B-1831-8D48-809F-1E6B3C1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B256-CB9D-D841-A2BC-E0E8DBEF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0733-F5A1-514F-9BBC-DAE29B5A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D344-19BA-D54F-BE65-93B62CD0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24F7A-D582-7B43-80AE-AEE6C6D09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5BA9-A3F4-4D43-AC2A-82EBAEA62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A45D-DAD0-6444-BB31-48EB42A1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8262B-DCEE-2749-97A3-0F720054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DBBBD-5219-3D47-8C03-EAEDE181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D9DA-40ED-8445-954E-3416BB61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97152-498C-8E4E-9604-A46F2E4F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77903-E72D-324C-9662-0B4301F8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4B40-4DBB-2544-AF12-3292FD4F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A805-3EBE-264F-87A9-FBB785A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4F9-BE39-8640-849A-9B02F5E7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224B7-7DB9-C84F-BD20-85F33A9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0FF-756B-DB4A-92C4-8EF22A8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9E49-30BD-A549-AD78-67212691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46C0-9926-714C-8E8E-51FC8A01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A6BC-2FCB-FE4A-8A92-3D4E279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6E8B-45F7-C543-B39B-667E9A23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57B2-FA56-0F40-BB4F-7D771A5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0141-F25B-5D46-BB01-D3C6ED86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4CE0C-8E2C-3044-A961-7CA3B4D5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76124-786C-AB41-9659-FFB75946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39BF-456F-B046-8ED6-6DB71DC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B76C-7E3D-EA43-9ED7-6BC48DAF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6EEB4-C871-6A49-8E19-D245193F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E830B-A912-CF42-BE14-E5FE678C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F05E-52C1-FF4C-ACD2-BC4446FB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2A3B-67C8-A74F-B95E-215744342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5E39-05FA-B245-9636-BB994E06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D1201-6885-B846-BE84-7FFED4CE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31E2A-0F9D-9E43-89DC-3DC12A2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Parthenium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2C84A-2502-D543-A187-B9A3CFD3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11" y="1690688"/>
            <a:ext cx="9385738" cy="4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5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7994-C171-9047-9FEB-011D4FE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Regarding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6F25-4795-5348-9257-328FD9D6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4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Parthenium</vt:lpstr>
      <vt:lpstr>Regarding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Adiga, Abhijin (aa5ts)</dc:creator>
  <cp:lastModifiedBy>Adiga, Abhijin (aa5ts)</cp:lastModifiedBy>
  <cp:revision>5</cp:revision>
  <dcterms:created xsi:type="dcterms:W3CDTF">2019-02-10T23:56:01Z</dcterms:created>
  <dcterms:modified xsi:type="dcterms:W3CDTF">2019-03-18T14:46:09Z</dcterms:modified>
</cp:coreProperties>
</file>