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43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27751-A95B-A04A-83E9-E0E940636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42011-5D51-544C-95E4-1C2F80C37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F91D3-D029-FB47-A9D0-A475FD133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A5C1-00AE-3F4F-B391-3DCDC8EC1F04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840BA-DE50-7644-AAD4-DD39A2F20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47B1E-766E-ED40-B7DF-D989E25F7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6FAB-0709-F74F-92B4-D6828EDDF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9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7077C-3B99-794B-B0EE-F818830F8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300C77-083D-BC4C-9988-446138FAC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659FE-FB5F-9B42-9234-DB8258D79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A5C1-00AE-3F4F-B391-3DCDC8EC1F04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7BAA3-9AB7-9542-AF34-E3187DB9F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6EDEB-CCA5-5649-8EC5-F51BB431F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6FAB-0709-F74F-92B4-D6828EDDF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7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43CA5E-B1F3-1244-96FA-AF99BB32C5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19933-E436-324B-9B2A-1D1D3929D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30E7B-1B5C-674D-86B3-75BD93993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A5C1-00AE-3F4F-B391-3DCDC8EC1F04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7FC25-8254-6148-A07E-356E2D3B9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DF0E9-CE1A-9D47-876D-8DB0670A6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6FAB-0709-F74F-92B4-D6828EDDF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36A57-0572-9E4D-BBAE-7E95D8578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36841-072C-5B4E-8F4D-8C35833C4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D5E77-7A2A-D84B-B817-7F818DAC1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A5C1-00AE-3F4F-B391-3DCDC8EC1F04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9610A-1836-D844-B35F-551F34198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30257-4012-DF46-B182-38A22E7B6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6FAB-0709-F74F-92B4-D6828EDDF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1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DD320-81C0-BD46-B9F4-EFF7E757B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A7AC0-1BD2-5543-B701-573669EAD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6E324-ADDF-9D40-9579-48FDB7069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A5C1-00AE-3F4F-B391-3DCDC8EC1F04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91E6B-320C-3448-8A8D-2323F1F00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FA693-1A41-EB4B-B719-17140CF2D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6FAB-0709-F74F-92B4-D6828EDDF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6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FF661-CD33-DA4A-B767-F98D34065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80019-8DB2-9A42-970B-ADBE30E83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A0D6F7-4A45-C64B-BFBB-B427CA11B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AACE7-B83E-044C-B853-7EA30916C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A5C1-00AE-3F4F-B391-3DCDC8EC1F04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8D9B9-5507-054F-883B-6BBB28976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0DE7B-1831-8D48-809F-1E6B3C191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6FAB-0709-F74F-92B4-D6828EDDF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25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B256-CB9D-D841-A2BC-E0E8DBEF4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20733-F5A1-514F-9BBC-DAE29B5A4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2ED344-19BA-D54F-BE65-93B62CD02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24F7A-D582-7B43-80AE-AEE6C6D09E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DC5BA9-A3F4-4D43-AC2A-82EBAEA62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8BA45D-DAD0-6444-BB31-48EB42A13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A5C1-00AE-3F4F-B391-3DCDC8EC1F04}" type="datetimeFigureOut">
              <a:rPr lang="en-US" smtClean="0"/>
              <a:t>3/18/19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B8262B-DCEE-2749-97A3-0F7200546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ADBBBD-5219-3D47-8C03-EAEDE181F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6FAB-0709-F74F-92B4-D6828EDDF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13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CD9DA-40ED-8445-954E-3416BB615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97152-498C-8E4E-9604-A46F2E4F4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A5C1-00AE-3F4F-B391-3DCDC8EC1F04}" type="datetimeFigureOut">
              <a:rPr lang="en-US" smtClean="0"/>
              <a:t>3/18/19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B77903-E72D-324C-9662-0B4301F88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864B40-4DBB-2544-AF12-3292FD4FD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6FAB-0709-F74F-92B4-D6828EDDF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84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4EA805-3EBE-264F-87A9-FBB785AD8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A5C1-00AE-3F4F-B391-3DCDC8EC1F04}" type="datetimeFigureOut">
              <a:rPr lang="en-US" smtClean="0"/>
              <a:t>3/18/19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DA64F9-BE39-8640-849A-9B02F5E71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224B7-7DB9-C84F-BD20-85F33A948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6FAB-0709-F74F-92B4-D6828EDDF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9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380FF-756B-DB4A-92C4-8EF22A8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09E49-30BD-A549-AD78-672126919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946C0-9926-714C-8E8E-51FC8A019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4A6BC-2FCB-FE4A-8A92-3D4E27957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A5C1-00AE-3F4F-B391-3DCDC8EC1F04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06E8B-45F7-C543-B39B-667E9A239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257B2-FA56-0F40-BB4F-7D771A5C3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6FAB-0709-F74F-92B4-D6828EDDF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3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80141-F25B-5D46-BB01-D3C6ED86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54CE0C-8E2C-3044-A961-7CA3B4D5CC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76124-786C-AB41-9659-FFB759461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639BF-456F-B046-8ED6-6DB71DC32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A5C1-00AE-3F4F-B391-3DCDC8EC1F04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BB76C-7E3D-EA43-9ED7-6BC48DAF1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6EEB4-C871-6A49-8E19-D245193F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6FAB-0709-F74F-92B4-D6828EDDF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9E830B-A912-CF42-BE14-E5FE678C5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2F05E-52C1-FF4C-ACD2-BC4446FBD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C2A3B-67C8-A74F-B95E-2157443423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6A5C1-00AE-3F4F-B391-3DCDC8EC1F04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B5E39-05FA-B245-9636-BB994E0682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D1201-6885-B846-BE84-7FFED4CE9D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96FAB-0709-F74F-92B4-D6828EDDF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41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831E2A-0F9D-9E43-89DC-3DC12A27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Parthenium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22C84A-2502-D543-A187-B9A3CFD39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511" y="1690688"/>
            <a:ext cx="9385738" cy="413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058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Parthenium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Adiga, Abhijin (aa5ts)</dc:creator>
  <cp:lastModifiedBy>Adiga, Abhijin (aa5ts)</cp:lastModifiedBy>
  <cp:revision>4</cp:revision>
  <dcterms:created xsi:type="dcterms:W3CDTF">2019-02-10T23:56:01Z</dcterms:created>
  <dcterms:modified xsi:type="dcterms:W3CDTF">2019-03-18T14:40:51Z</dcterms:modified>
</cp:coreProperties>
</file>