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9040" autoAdjust="0"/>
    <p:restoredTop sz="93655" autoAdjust="0"/>
  </p:normalViewPr>
  <p:slideViewPr>
    <p:cSldViewPr snapToGrid="0">
      <p:cViewPr varScale="1">
        <p:scale>
          <a:sx n="73" d="100"/>
          <a:sy n="73" d="100"/>
        </p:scale>
        <p:origin x="163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B8DAD-D640-4E8D-87C9-29AC28704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5E61C3-C433-8146-D4AF-C98A4ED8A9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7D83D-AE32-061A-3233-7571F14B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EA34-DD37-4C53-8AAD-0D14017B721A}" type="datetimeFigureOut">
              <a:rPr lang="en-GB" smtClean="0"/>
              <a:t>05/08/2023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9876D-235C-36BB-8CA6-7BB35774B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1C34A-DCD4-DBA9-E1A6-999EE466A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9D3A-8EA8-40E4-A1D5-6BC607335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44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C60EC-0199-7BB4-23E4-339AB90F2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C1A88E-53E8-5F67-9EBC-5BB99546E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23CE3-41A9-CB0F-8197-58513DE8B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EA34-DD37-4C53-8AAD-0D14017B721A}" type="datetimeFigureOut">
              <a:rPr lang="en-GB" smtClean="0"/>
              <a:t>05/08/2023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09F78-DFAC-DB51-E1DA-C40DF5026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7E8D5-8789-9130-AE7F-15B13602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9D3A-8EA8-40E4-A1D5-6BC607335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06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A73265-12BB-3B1A-FF32-E713C59EA9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5F831-7B9F-F391-79F5-21C0F4504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04948-80DA-22D2-1B6D-3025030CA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EA34-DD37-4C53-8AAD-0D14017B721A}" type="datetimeFigureOut">
              <a:rPr lang="en-GB" smtClean="0"/>
              <a:t>05/08/2023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4E86B-7A73-F6CC-6601-8DAA0F406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6F386-82D7-E507-B666-04721FAA3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9D3A-8EA8-40E4-A1D5-6BC607335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16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4DE26-ACBE-0F4F-8E4D-FA138A81B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0F432-FEBA-9103-549E-67D9F8A2F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6531F-5895-E1AB-F547-7FE73BF67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EA34-DD37-4C53-8AAD-0D14017B721A}" type="datetimeFigureOut">
              <a:rPr lang="en-GB" smtClean="0"/>
              <a:t>05/08/2023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962F6-B26C-9511-66E7-77E46BD66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EB014-E555-BFCA-C799-C97EA931F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9D3A-8EA8-40E4-A1D5-6BC607335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04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1DBE8-5321-1598-574C-6824AE989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2E86C-18E7-BDB5-2C75-15E32C723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A0C5A-79F6-9988-CD32-96340CB84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EA34-DD37-4C53-8AAD-0D14017B721A}" type="datetimeFigureOut">
              <a:rPr lang="en-GB" smtClean="0"/>
              <a:t>05/08/2023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1D756-972B-F815-A499-D57DA4ABD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617FF-A3DE-F883-2DB5-708D23BBB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9D3A-8EA8-40E4-A1D5-6BC607335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58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DB81C-8D09-3ED7-0AFB-7EB3F0CD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C370A-D68E-37B3-0EBF-C1B587CD8B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48F3F5-6E61-FEC4-4869-7F6DA5147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52CDB-DB18-3628-AF5D-DECE28997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EA34-DD37-4C53-8AAD-0D14017B721A}" type="datetimeFigureOut">
              <a:rPr lang="en-GB" smtClean="0"/>
              <a:t>05/08/2023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EEBF3-5AED-3504-A948-6BA4222D0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3636B-A02C-545C-65F7-10665FA3B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9D3A-8EA8-40E4-A1D5-6BC607335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32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87928-3FE3-9386-93E6-ED6134E98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EFC8A-2A85-1CB7-696B-B8D22A1A3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51A95C-0C97-9DAD-F1B1-59BEDBE3A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D0C5A6-BDBC-EC8F-CC28-F4A07BE395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7B3884-F482-9757-086F-1A68415B6C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231BE3-E4C7-3F1D-26CB-2137EDC45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EA34-DD37-4C53-8AAD-0D14017B721A}" type="datetimeFigureOut">
              <a:rPr lang="en-GB" smtClean="0"/>
              <a:t>05/08/2023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114C11-22F8-FFA1-6EBF-D8625D27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6ECC48-351B-5B67-C095-B91C1EB03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9D3A-8EA8-40E4-A1D5-6BC607335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66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7C4F1-0EAE-8F59-11A4-75C0779B6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1DDAEE-6508-8CD3-1039-4C13CB716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EA34-DD37-4C53-8AAD-0D14017B721A}" type="datetimeFigureOut">
              <a:rPr lang="en-GB" smtClean="0"/>
              <a:t>05/08/2023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F6D82E-2E95-0BF0-EFB8-58CED9DD3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639280-7BA2-A1F8-29B3-19CA897BE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9D3A-8EA8-40E4-A1D5-6BC607335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41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0ACA98-A941-EFA5-BC68-DA3E9EBC2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EA34-DD37-4C53-8AAD-0D14017B721A}" type="datetimeFigureOut">
              <a:rPr lang="en-GB" smtClean="0"/>
              <a:t>05/08/2023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36CD32-EAA6-4396-0464-F716A99D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AF9FCA-6791-1823-C8A6-48B52515C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9D3A-8EA8-40E4-A1D5-6BC607335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88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9E0C8-6CBA-C32F-D0BB-65C352430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76E5A-D2DF-445A-E147-77AE5157D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DCF50-3EC7-2CD8-69EE-9E1FEEF7A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E2301-9F40-6D6C-3F50-9817B8F8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EA34-DD37-4C53-8AAD-0D14017B721A}" type="datetimeFigureOut">
              <a:rPr lang="en-GB" smtClean="0"/>
              <a:t>05/08/2023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8BA89-CCAF-C74F-ABAD-7590E6374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9DFE1-2049-1A14-2F5A-0672F0DCF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9D3A-8EA8-40E4-A1D5-6BC607335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70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BE646-F003-40F2-3134-84C9CDDA7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04563A-6765-A338-7495-276DB58C62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82D306-3DF4-44C4-8803-5AB0696D4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AD053-DD4D-1C06-FCDC-04AF04500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EA34-DD37-4C53-8AAD-0D14017B721A}" type="datetimeFigureOut">
              <a:rPr lang="en-GB" smtClean="0"/>
              <a:t>05/08/2023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C48CF-2A39-2BCB-FD8A-DF55AE161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C9793-A5E2-6C3A-8960-E78F5B1B9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9D3A-8EA8-40E4-A1D5-6BC607335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05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161494-2841-0077-7E90-58BA5F743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06E61-8845-9944-B5B9-0E258DDA4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F0ED8-F566-6F23-871B-23099F73EF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DEA34-DD37-4C53-8AAD-0D14017B721A}" type="datetimeFigureOut">
              <a:rPr lang="en-GB" smtClean="0"/>
              <a:t>05/08/2023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420B9-F726-F1EC-95C6-364E62C144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15068-4FA4-6625-4E6D-26009E3A2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39D3A-8EA8-40E4-A1D5-6BC607335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263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26" Type="http://schemas.openxmlformats.org/officeDocument/2006/relationships/image" Target="../media/image24.png"/><Relationship Id="rId3" Type="http://schemas.openxmlformats.org/officeDocument/2006/relationships/image" Target="../media/image2.png"/><Relationship Id="rId21" Type="http://schemas.openxmlformats.org/officeDocument/2006/relationships/image" Target="../media/image18.png"/><Relationship Id="rId34" Type="http://schemas.openxmlformats.org/officeDocument/2006/relationships/image" Target="../media/image32.png"/><Relationship Id="rId7" Type="http://schemas.openxmlformats.org/officeDocument/2006/relationships/image" Target="../media/image20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8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31" Type="http://schemas.openxmlformats.org/officeDocument/2006/relationships/image" Target="../media/image29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48BBF-35F9-9A51-CEAF-B3946C13A0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440" y="0"/>
            <a:ext cx="9144000" cy="477837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FFT DIT Algorithm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F0699F-B6A9-E518-39A5-3AEA1E0063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604" y="504802"/>
            <a:ext cx="11953983" cy="6262009"/>
          </a:xfrm>
        </p:spPr>
        <p:txBody>
          <a:bodyPr/>
          <a:lstStyle/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DFT of the sequence of the given data sequence x(n)={2,1,4,6,5,8,3,9}</a:t>
            </a:r>
          </a:p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decimation in frequency FFT.</a:t>
            </a:r>
          </a:p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Solution.</a:t>
            </a:r>
          </a:p>
          <a:p>
            <a:pPr algn="l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A34973-01A9-3F7A-E8B7-017CE0BDDFB1}"/>
              </a:ext>
            </a:extLst>
          </p:cNvPr>
          <p:cNvSpPr txBox="1"/>
          <p:nvPr/>
        </p:nvSpPr>
        <p:spPr>
          <a:xfrm>
            <a:off x="23974" y="3266475"/>
            <a:ext cx="988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x[3]=6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F296C5-5788-55B1-CC79-6F13B495AC2C}"/>
              </a:ext>
            </a:extLst>
          </p:cNvPr>
          <p:cNvSpPr txBox="1"/>
          <p:nvPr/>
        </p:nvSpPr>
        <p:spPr>
          <a:xfrm>
            <a:off x="-17125" y="4448890"/>
            <a:ext cx="112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x[6]=3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28C074-90D5-7D9F-08C1-8B402218FCEE}"/>
              </a:ext>
            </a:extLst>
          </p:cNvPr>
          <p:cNvSpPr txBox="1"/>
          <p:nvPr/>
        </p:nvSpPr>
        <p:spPr>
          <a:xfrm>
            <a:off x="73630" y="27622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x[2]=4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DD630C-A78E-7D55-93D7-7BAC67647183}"/>
              </a:ext>
            </a:extLst>
          </p:cNvPr>
          <p:cNvSpPr txBox="1"/>
          <p:nvPr/>
        </p:nvSpPr>
        <p:spPr>
          <a:xfrm>
            <a:off x="124999" y="385425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x[4]=5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C0B335-616A-7917-B657-9DF1D1D8C463}"/>
              </a:ext>
            </a:extLst>
          </p:cNvPr>
          <p:cNvSpPr txBox="1"/>
          <p:nvPr/>
        </p:nvSpPr>
        <p:spPr>
          <a:xfrm>
            <a:off x="95823" y="230599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x[1]=1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23CF67-C16A-FC3F-94FF-F09F10B90A92}"/>
              </a:ext>
            </a:extLst>
          </p:cNvPr>
          <p:cNvSpPr txBox="1"/>
          <p:nvPr/>
        </p:nvSpPr>
        <p:spPr>
          <a:xfrm>
            <a:off x="147026" y="519023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x[7]=9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7608DA-F4EB-3AA5-EBEB-C3E56C11FDCF}"/>
              </a:ext>
            </a:extLst>
          </p:cNvPr>
          <p:cNvSpPr txBox="1"/>
          <p:nvPr/>
        </p:nvSpPr>
        <p:spPr>
          <a:xfrm>
            <a:off x="176261" y="571181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x[7]=9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D6D2AC2-A84A-F5B4-739C-5F429D45D642}"/>
              </a:ext>
            </a:extLst>
          </p:cNvPr>
          <p:cNvCxnSpPr/>
          <p:nvPr/>
        </p:nvCxnSpPr>
        <p:spPr>
          <a:xfrm>
            <a:off x="1279986" y="2941885"/>
            <a:ext cx="17174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338D6B4-CA7E-4846-48B9-30372DDCA2CB}"/>
              </a:ext>
            </a:extLst>
          </p:cNvPr>
          <p:cNvCxnSpPr>
            <a:cxnSpLocks/>
          </p:cNvCxnSpPr>
          <p:nvPr/>
        </p:nvCxnSpPr>
        <p:spPr>
          <a:xfrm>
            <a:off x="1214062" y="3451141"/>
            <a:ext cx="79611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4FF7D35-645B-CBC0-92E3-A7DDD77EB7E0}"/>
              </a:ext>
            </a:extLst>
          </p:cNvPr>
          <p:cNvCxnSpPr>
            <a:cxnSpLocks/>
          </p:cNvCxnSpPr>
          <p:nvPr/>
        </p:nvCxnSpPr>
        <p:spPr>
          <a:xfrm>
            <a:off x="1214062" y="4120049"/>
            <a:ext cx="2039991" cy="47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96185C-E50F-7ACB-9526-F72B41DDAE42}"/>
              </a:ext>
            </a:extLst>
          </p:cNvPr>
          <p:cNvCxnSpPr/>
          <p:nvPr/>
        </p:nvCxnSpPr>
        <p:spPr>
          <a:xfrm>
            <a:off x="1214062" y="4674564"/>
            <a:ext cx="17174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4DC135E-E044-B9BE-818D-D5E0C3E78924}"/>
              </a:ext>
            </a:extLst>
          </p:cNvPr>
          <p:cNvCxnSpPr/>
          <p:nvPr/>
        </p:nvCxnSpPr>
        <p:spPr>
          <a:xfrm>
            <a:off x="1138794" y="5417119"/>
            <a:ext cx="17174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5BA79BF-48A2-21D0-95FD-48F40DC48134}"/>
              </a:ext>
            </a:extLst>
          </p:cNvPr>
          <p:cNvCxnSpPr>
            <a:cxnSpLocks/>
          </p:cNvCxnSpPr>
          <p:nvPr/>
        </p:nvCxnSpPr>
        <p:spPr>
          <a:xfrm>
            <a:off x="1133577" y="5914578"/>
            <a:ext cx="1962163" cy="242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5AFA163-039D-D2F7-B3D1-533D50F3AF9C}"/>
              </a:ext>
            </a:extLst>
          </p:cNvPr>
          <p:cNvCxnSpPr/>
          <p:nvPr/>
        </p:nvCxnSpPr>
        <p:spPr>
          <a:xfrm>
            <a:off x="1279986" y="1974485"/>
            <a:ext cx="17174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4DA9A24-3CD1-C19C-AD33-2A78CC4EB82E}"/>
              </a:ext>
            </a:extLst>
          </p:cNvPr>
          <p:cNvCxnSpPr>
            <a:cxnSpLocks/>
          </p:cNvCxnSpPr>
          <p:nvPr/>
        </p:nvCxnSpPr>
        <p:spPr>
          <a:xfrm flipV="1">
            <a:off x="1279986" y="2448549"/>
            <a:ext cx="7901919" cy="2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8610945-B25D-8FAB-CA21-B63244717CF4}"/>
              </a:ext>
            </a:extLst>
          </p:cNvPr>
          <p:cNvSpPr txBox="1"/>
          <p:nvPr/>
        </p:nvSpPr>
        <p:spPr>
          <a:xfrm>
            <a:off x="9100625" y="4607707"/>
            <a:ext cx="41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2F39226-4E00-CF9F-8682-78B6480C6470}"/>
                  </a:ext>
                </a:extLst>
              </p:cNvPr>
              <p:cNvSpPr txBox="1"/>
              <p:nvPr/>
            </p:nvSpPr>
            <p:spPr>
              <a:xfrm>
                <a:off x="2381026" y="2599401"/>
                <a:ext cx="1200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4+3=7</m:t>
                      </m:r>
                    </m:oMath>
                  </m:oMathPara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2F39226-4E00-CF9F-8682-78B6480C6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026" y="2599401"/>
                <a:ext cx="12008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BEE47C8-517B-5AAB-E5CB-773164DAB986}"/>
                  </a:ext>
                </a:extLst>
              </p:cNvPr>
              <p:cNvSpPr txBox="1"/>
              <p:nvPr/>
            </p:nvSpPr>
            <p:spPr>
              <a:xfrm>
                <a:off x="2229911" y="2120073"/>
                <a:ext cx="13563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+8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9</m:t>
                      </m:r>
                    </m:oMath>
                  </m:oMathPara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BEE47C8-517B-5AAB-E5CB-773164DAB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911" y="2120073"/>
                <a:ext cx="135630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091DE58-FD30-CA73-C68D-2606762F593B}"/>
                  </a:ext>
                </a:extLst>
              </p:cNvPr>
              <p:cNvSpPr txBox="1"/>
              <p:nvPr/>
            </p:nvSpPr>
            <p:spPr>
              <a:xfrm>
                <a:off x="2346779" y="3105412"/>
                <a:ext cx="12654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6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+9=15</m:t>
                      </m:r>
                    </m:oMath>
                  </m:oMathPara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091DE58-FD30-CA73-C68D-2606762F5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779" y="3105412"/>
                <a:ext cx="126544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AF07E17-456C-7BD2-E281-412A60BBC81B}"/>
                  </a:ext>
                </a:extLst>
              </p:cNvPr>
              <p:cNvSpPr txBox="1"/>
              <p:nvPr/>
            </p:nvSpPr>
            <p:spPr>
              <a:xfrm>
                <a:off x="2416282" y="3840505"/>
                <a:ext cx="6993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−3</m:t>
                      </m:r>
                    </m:oMath>
                  </m:oMathPara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AF07E17-456C-7BD2-E281-412A60BBC8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6282" y="3840505"/>
                <a:ext cx="69930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EB45A19-EB5A-6ADA-5676-6F429BA5F2A6}"/>
                  </a:ext>
                </a:extLst>
              </p:cNvPr>
              <p:cNvSpPr txBox="1"/>
              <p:nvPr/>
            </p:nvSpPr>
            <p:spPr>
              <a:xfrm>
                <a:off x="2266055" y="1641971"/>
                <a:ext cx="1136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2+5=7</m:t>
                      </m:r>
                    </m:oMath>
                  </m:oMathPara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EB45A19-EB5A-6ADA-5676-6F429BA5F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055" y="1641971"/>
                <a:ext cx="113682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B5457E3-44D7-F8A6-8408-DF549E060CB0}"/>
                  </a:ext>
                </a:extLst>
              </p:cNvPr>
              <p:cNvSpPr txBox="1"/>
              <p:nvPr/>
            </p:nvSpPr>
            <p:spPr>
              <a:xfrm>
                <a:off x="2342491" y="5578147"/>
                <a:ext cx="911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−3</m:t>
                      </m:r>
                    </m:oMath>
                  </m:oMathPara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B5457E3-44D7-F8A6-8408-DF549E060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491" y="5578147"/>
                <a:ext cx="91156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94D1A63-5CC2-1605-4564-21A437222E10}"/>
                  </a:ext>
                </a:extLst>
              </p:cNvPr>
              <p:cNvSpPr txBox="1"/>
              <p:nvPr/>
            </p:nvSpPr>
            <p:spPr>
              <a:xfrm>
                <a:off x="2445672" y="4379456"/>
                <a:ext cx="6006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−7</m:t>
                      </m:r>
                    </m:oMath>
                  </m:oMathPara>
                </a14:m>
                <a:endParaRPr lang="en-GB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94D1A63-5CC2-1605-4564-21A437222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672" y="4379456"/>
                <a:ext cx="600617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7094143-BC7B-AA77-4C35-18C8DFDAA505}"/>
                  </a:ext>
                </a:extLst>
              </p:cNvPr>
              <p:cNvSpPr txBox="1"/>
              <p:nvPr/>
            </p:nvSpPr>
            <p:spPr>
              <a:xfrm>
                <a:off x="2368579" y="5094004"/>
                <a:ext cx="9515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7094143-BC7B-AA77-4C35-18C8DFDAA5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579" y="5094004"/>
                <a:ext cx="95159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>
            <a:extLst>
              <a:ext uri="{FF2B5EF4-FFF2-40B4-BE49-F238E27FC236}">
                <a16:creationId xmlns:a16="http://schemas.microsoft.com/office/drawing/2014/main" id="{6E615DE2-A05A-8C59-D1CA-0860677F68D0}"/>
              </a:ext>
            </a:extLst>
          </p:cNvPr>
          <p:cNvSpPr txBox="1"/>
          <p:nvPr/>
        </p:nvSpPr>
        <p:spPr>
          <a:xfrm>
            <a:off x="1333724" y="6431622"/>
            <a:ext cx="924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Stage I</a:t>
            </a:r>
            <a:endParaRPr lang="en-GB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E31FEA9-CEAC-7C8C-1FBC-FAB2C263564D}"/>
              </a:ext>
            </a:extLst>
          </p:cNvPr>
          <p:cNvCxnSpPr/>
          <p:nvPr/>
        </p:nvCxnSpPr>
        <p:spPr>
          <a:xfrm>
            <a:off x="2931560" y="2451078"/>
            <a:ext cx="28745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F62A99F-3974-4411-B9A1-E9D8F601157D}"/>
              </a:ext>
            </a:extLst>
          </p:cNvPr>
          <p:cNvCxnSpPr/>
          <p:nvPr/>
        </p:nvCxnSpPr>
        <p:spPr>
          <a:xfrm>
            <a:off x="2931560" y="2941885"/>
            <a:ext cx="28745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76AC746-9680-F278-032F-77695C997C5A}"/>
              </a:ext>
            </a:extLst>
          </p:cNvPr>
          <p:cNvCxnSpPr/>
          <p:nvPr/>
        </p:nvCxnSpPr>
        <p:spPr>
          <a:xfrm>
            <a:off x="2856292" y="3451141"/>
            <a:ext cx="28745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FE37807-A924-B5A7-99F6-0D53A239E7A6}"/>
              </a:ext>
            </a:extLst>
          </p:cNvPr>
          <p:cNvCxnSpPr/>
          <p:nvPr/>
        </p:nvCxnSpPr>
        <p:spPr>
          <a:xfrm>
            <a:off x="2919773" y="4135529"/>
            <a:ext cx="28745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B2EA91C-A712-6075-32A9-CA803356FDA9}"/>
              </a:ext>
            </a:extLst>
          </p:cNvPr>
          <p:cNvCxnSpPr/>
          <p:nvPr/>
        </p:nvCxnSpPr>
        <p:spPr>
          <a:xfrm>
            <a:off x="2856292" y="4674564"/>
            <a:ext cx="28745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99E4E82-3C07-7CE5-FAB3-7FFD71D1C0E2}"/>
              </a:ext>
            </a:extLst>
          </p:cNvPr>
          <p:cNvCxnSpPr>
            <a:cxnSpLocks/>
          </p:cNvCxnSpPr>
          <p:nvPr/>
        </p:nvCxnSpPr>
        <p:spPr>
          <a:xfrm>
            <a:off x="2856292" y="5424956"/>
            <a:ext cx="3026904" cy="163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907B77A-9B3A-85FB-7A9C-A2A631B1D915}"/>
              </a:ext>
            </a:extLst>
          </p:cNvPr>
          <p:cNvCxnSpPr/>
          <p:nvPr/>
        </p:nvCxnSpPr>
        <p:spPr>
          <a:xfrm>
            <a:off x="3008692" y="5938793"/>
            <a:ext cx="28745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C8CA1A2-9090-7842-8640-5030F798B9C2}"/>
              </a:ext>
            </a:extLst>
          </p:cNvPr>
          <p:cNvCxnSpPr/>
          <p:nvPr/>
        </p:nvCxnSpPr>
        <p:spPr>
          <a:xfrm>
            <a:off x="2931560" y="1993275"/>
            <a:ext cx="28745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3ABCC0D1-86ED-1FD1-4AD6-86C301FA8CE5}"/>
              </a:ext>
            </a:extLst>
          </p:cNvPr>
          <p:cNvSpPr txBox="1"/>
          <p:nvPr/>
        </p:nvSpPr>
        <p:spPr>
          <a:xfrm>
            <a:off x="9152401" y="3423638"/>
            <a:ext cx="41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  <a:endParaRPr lang="en-GB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4436E01-AE58-C4D2-596E-71B735C7989F}"/>
              </a:ext>
            </a:extLst>
          </p:cNvPr>
          <p:cNvSpPr txBox="1"/>
          <p:nvPr/>
        </p:nvSpPr>
        <p:spPr>
          <a:xfrm>
            <a:off x="4443417" y="5905503"/>
            <a:ext cx="41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  <a:endParaRPr lang="en-GB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B0F181E-F36F-F0A9-67EE-62EE090821B4}"/>
              </a:ext>
            </a:extLst>
          </p:cNvPr>
          <p:cNvSpPr txBox="1"/>
          <p:nvPr/>
        </p:nvSpPr>
        <p:spPr>
          <a:xfrm>
            <a:off x="4831998" y="5374902"/>
            <a:ext cx="41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  <a:endParaRPr lang="en-GB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A5888E3-2AE8-E545-B2A5-C7B4B3C36FDE}"/>
              </a:ext>
            </a:extLst>
          </p:cNvPr>
          <p:cNvSpPr txBox="1"/>
          <p:nvPr/>
        </p:nvSpPr>
        <p:spPr>
          <a:xfrm>
            <a:off x="5725650" y="3402379"/>
            <a:ext cx="41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  <a:endParaRPr lang="en-GB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008B23A-FA26-BFE5-F6DD-79496C30F43B}"/>
              </a:ext>
            </a:extLst>
          </p:cNvPr>
          <p:cNvSpPr txBox="1"/>
          <p:nvPr/>
        </p:nvSpPr>
        <p:spPr>
          <a:xfrm>
            <a:off x="4406475" y="5119402"/>
            <a:ext cx="41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-j</a:t>
            </a:r>
            <a:endParaRPr lang="en-GB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DABA323-61E1-E03D-3C2C-B37FD8A79803}"/>
              </a:ext>
            </a:extLst>
          </p:cNvPr>
          <p:cNvSpPr txBox="1"/>
          <p:nvPr/>
        </p:nvSpPr>
        <p:spPr>
          <a:xfrm>
            <a:off x="9193493" y="2380278"/>
            <a:ext cx="41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0185E9A2-27E6-4ECC-9EE0-3F62AAE37A63}"/>
                  </a:ext>
                </a:extLst>
              </p:cNvPr>
              <p:cNvSpPr txBox="1"/>
              <p:nvPr/>
            </p:nvSpPr>
            <p:spPr>
              <a:xfrm>
                <a:off x="9238574" y="1576711"/>
                <a:ext cx="1374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=38</m:t>
                      </m:r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0185E9A2-27E6-4ECC-9EE0-3F62AAE37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8574" y="1576711"/>
                <a:ext cx="137417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TextBox 107">
            <a:extLst>
              <a:ext uri="{FF2B5EF4-FFF2-40B4-BE49-F238E27FC236}">
                <a16:creationId xmlns:a16="http://schemas.microsoft.com/office/drawing/2014/main" id="{9AA8D66F-2246-726F-287B-6971CB7CB597}"/>
              </a:ext>
            </a:extLst>
          </p:cNvPr>
          <p:cNvSpPr txBox="1"/>
          <p:nvPr/>
        </p:nvSpPr>
        <p:spPr>
          <a:xfrm>
            <a:off x="4224443" y="2147080"/>
            <a:ext cx="988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DE8B284-22AA-04C0-C96E-477F59322FF5}"/>
              </a:ext>
            </a:extLst>
          </p:cNvPr>
          <p:cNvSpPr txBox="1"/>
          <p:nvPr/>
        </p:nvSpPr>
        <p:spPr>
          <a:xfrm>
            <a:off x="4276683" y="164943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32717E2C-A60E-142F-A110-0AC35E951B59}"/>
                  </a:ext>
                </a:extLst>
              </p:cNvPr>
              <p:cNvSpPr txBox="1"/>
              <p:nvPr/>
            </p:nvSpPr>
            <p:spPr>
              <a:xfrm>
                <a:off x="5599931" y="5935620"/>
                <a:ext cx="1374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</m:t>
                      </m:r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32717E2C-A60E-142F-A110-0AC35E951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931" y="5935620"/>
                <a:ext cx="137417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8DC289D3-32EB-D91D-9A57-7DA5E2B125C3}"/>
                  </a:ext>
                </a:extLst>
              </p:cNvPr>
              <p:cNvSpPr txBox="1"/>
              <p:nvPr/>
            </p:nvSpPr>
            <p:spPr>
              <a:xfrm>
                <a:off x="5793447" y="5449132"/>
                <a:ext cx="12681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</m:t>
                      </m:r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8DC289D3-32EB-D91D-9A57-7DA5E2B12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447" y="5449132"/>
                <a:ext cx="126811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8FF86721-83E2-C772-0750-FCF830C864C4}"/>
                  </a:ext>
                </a:extLst>
              </p:cNvPr>
              <p:cNvSpPr txBox="1"/>
              <p:nvPr/>
            </p:nvSpPr>
            <p:spPr>
              <a:xfrm>
                <a:off x="3321480" y="4360583"/>
                <a:ext cx="17385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4.979+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4.979</m:t>
                      </m:r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8FF86721-83E2-C772-0750-FCF830C86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480" y="4360583"/>
                <a:ext cx="1738528" cy="369332"/>
              </a:xfrm>
              <a:prstGeom prst="rect">
                <a:avLst/>
              </a:prstGeom>
              <a:blipFill>
                <a:blip r:embed="rId1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B3C4C128-9829-71CC-8708-D8161525FD86}"/>
                  </a:ext>
                </a:extLst>
              </p:cNvPr>
              <p:cNvSpPr txBox="1"/>
              <p:nvPr/>
            </p:nvSpPr>
            <p:spPr>
              <a:xfrm>
                <a:off x="3952534" y="3808716"/>
                <a:ext cx="8053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−3</m:t>
                      </m:r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B3C4C128-9829-71CC-8708-D8161525F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534" y="3808716"/>
                <a:ext cx="80531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813F1FC7-904E-94D7-A484-E19E42F55141}"/>
                  </a:ext>
                </a:extLst>
              </p:cNvPr>
              <p:cNvSpPr txBox="1"/>
              <p:nvPr/>
            </p:nvSpPr>
            <p:spPr>
              <a:xfrm>
                <a:off x="3987477" y="3137798"/>
                <a:ext cx="7526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15</m:t>
                      </m:r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813F1FC7-904E-94D7-A484-E19E42F55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477" y="3137798"/>
                <a:ext cx="752601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E5FAD59C-0930-8BCE-C700-E98B9B6F43D6}"/>
                  </a:ext>
                </a:extLst>
              </p:cNvPr>
              <p:cNvSpPr txBox="1"/>
              <p:nvPr/>
            </p:nvSpPr>
            <p:spPr>
              <a:xfrm>
                <a:off x="3697409" y="2609387"/>
                <a:ext cx="1374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7</m:t>
                      </m:r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E5FAD59C-0930-8BCE-C700-E98B9B6F4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409" y="2609387"/>
                <a:ext cx="137417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TextBox 116">
            <a:extLst>
              <a:ext uri="{FF2B5EF4-FFF2-40B4-BE49-F238E27FC236}">
                <a16:creationId xmlns:a16="http://schemas.microsoft.com/office/drawing/2014/main" id="{97A90E17-2976-F904-7366-7E0554295975}"/>
              </a:ext>
            </a:extLst>
          </p:cNvPr>
          <p:cNvSpPr txBox="1"/>
          <p:nvPr/>
        </p:nvSpPr>
        <p:spPr>
          <a:xfrm>
            <a:off x="5191083" y="6417662"/>
            <a:ext cx="1382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Stage II</a:t>
            </a:r>
            <a:endParaRPr lang="en-GB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A2E0ED9-6AEB-2B07-259A-16C88BD09716}"/>
              </a:ext>
            </a:extLst>
          </p:cNvPr>
          <p:cNvCxnSpPr>
            <a:cxnSpLocks/>
          </p:cNvCxnSpPr>
          <p:nvPr/>
        </p:nvCxnSpPr>
        <p:spPr>
          <a:xfrm flipV="1">
            <a:off x="5794277" y="1985997"/>
            <a:ext cx="4312623" cy="63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B2C7519-B440-3358-B2FA-F7F7EE7C58A8}"/>
              </a:ext>
            </a:extLst>
          </p:cNvPr>
          <p:cNvCxnSpPr>
            <a:cxnSpLocks/>
          </p:cNvCxnSpPr>
          <p:nvPr/>
        </p:nvCxnSpPr>
        <p:spPr>
          <a:xfrm flipV="1">
            <a:off x="5694177" y="2435898"/>
            <a:ext cx="4312623" cy="63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ACD229F3-88D2-A6A8-F640-DB8E753D106C}"/>
              </a:ext>
            </a:extLst>
          </p:cNvPr>
          <p:cNvCxnSpPr>
            <a:cxnSpLocks/>
          </p:cNvCxnSpPr>
          <p:nvPr/>
        </p:nvCxnSpPr>
        <p:spPr>
          <a:xfrm flipV="1">
            <a:off x="5780538" y="2942057"/>
            <a:ext cx="4312623" cy="63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58B474D-345A-0117-605C-5EC6C81A541C}"/>
              </a:ext>
            </a:extLst>
          </p:cNvPr>
          <p:cNvCxnSpPr>
            <a:cxnSpLocks/>
          </p:cNvCxnSpPr>
          <p:nvPr/>
        </p:nvCxnSpPr>
        <p:spPr>
          <a:xfrm flipV="1">
            <a:off x="5710310" y="3451846"/>
            <a:ext cx="4312623" cy="63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64D1E822-FAB5-0156-A2CF-67A31B38BAC0}"/>
              </a:ext>
            </a:extLst>
          </p:cNvPr>
          <p:cNvCxnSpPr>
            <a:cxnSpLocks/>
          </p:cNvCxnSpPr>
          <p:nvPr/>
        </p:nvCxnSpPr>
        <p:spPr>
          <a:xfrm flipV="1">
            <a:off x="5780539" y="4124808"/>
            <a:ext cx="4312623" cy="63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73784369-6923-E2A6-855C-8848C80F6C6B}"/>
              </a:ext>
            </a:extLst>
          </p:cNvPr>
          <p:cNvCxnSpPr>
            <a:cxnSpLocks/>
          </p:cNvCxnSpPr>
          <p:nvPr/>
        </p:nvCxnSpPr>
        <p:spPr>
          <a:xfrm flipV="1">
            <a:off x="5704699" y="4668019"/>
            <a:ext cx="4312623" cy="63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0162790C-F194-561C-5BC1-08A2AD664C68}"/>
              </a:ext>
            </a:extLst>
          </p:cNvPr>
          <p:cNvCxnSpPr>
            <a:cxnSpLocks/>
          </p:cNvCxnSpPr>
          <p:nvPr/>
        </p:nvCxnSpPr>
        <p:spPr>
          <a:xfrm flipV="1">
            <a:off x="5863203" y="5427938"/>
            <a:ext cx="4312623" cy="63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7AA32F23-46A4-8674-7B4C-D31DCF8A1BB1}"/>
              </a:ext>
            </a:extLst>
          </p:cNvPr>
          <p:cNvCxnSpPr>
            <a:cxnSpLocks/>
          </p:cNvCxnSpPr>
          <p:nvPr/>
        </p:nvCxnSpPr>
        <p:spPr>
          <a:xfrm flipV="1">
            <a:off x="5873473" y="5928607"/>
            <a:ext cx="4312623" cy="63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B7F91542-5AC5-2BEE-7207-1B8AD4D6E12F}"/>
              </a:ext>
            </a:extLst>
          </p:cNvPr>
          <p:cNvSpPr txBox="1"/>
          <p:nvPr/>
        </p:nvSpPr>
        <p:spPr>
          <a:xfrm>
            <a:off x="9012665" y="5891392"/>
            <a:ext cx="41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253E9E46-4E11-EE1E-649D-972A8F613CB4}"/>
                  </a:ext>
                </a:extLst>
              </p:cNvPr>
              <p:cNvSpPr txBox="1"/>
              <p:nvPr/>
            </p:nvSpPr>
            <p:spPr>
              <a:xfrm>
                <a:off x="9333537" y="5897086"/>
                <a:ext cx="24498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=−5.858−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6.1</m:t>
                      </m:r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253E9E46-4E11-EE1E-649D-972A8F613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3537" y="5897086"/>
                <a:ext cx="2449824" cy="369332"/>
              </a:xfrm>
              <a:prstGeom prst="rect">
                <a:avLst/>
              </a:prstGeom>
              <a:blipFill>
                <a:blip r:embed="rId1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7D0008BF-6D2B-F16B-0EF5-A349E55AE763}"/>
                  </a:ext>
                </a:extLst>
              </p:cNvPr>
              <p:cNvSpPr txBox="1"/>
              <p:nvPr/>
            </p:nvSpPr>
            <p:spPr>
              <a:xfrm>
                <a:off x="9544512" y="2384221"/>
                <a:ext cx="1374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=−10</m:t>
                      </m:r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7D0008BF-6D2B-F16B-0EF5-A349E55AE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4512" y="2384221"/>
                <a:ext cx="137417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AED1F9E7-EE2B-6561-3840-A913C6E38C24}"/>
                  </a:ext>
                </a:extLst>
              </p:cNvPr>
              <p:cNvSpPr txBox="1"/>
              <p:nvPr/>
            </p:nvSpPr>
            <p:spPr>
              <a:xfrm>
                <a:off x="9455138" y="2622514"/>
                <a:ext cx="1374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6</m:t>
                      </m:r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AED1F9E7-EE2B-6561-3840-A913C6E38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5138" y="2622514"/>
                <a:ext cx="1374170" cy="369332"/>
              </a:xfrm>
              <a:prstGeom prst="rect">
                <a:avLst/>
              </a:prstGeom>
              <a:blipFill>
                <a:blip r:embed="rId2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1F8C1BF0-EABC-4DB3-8AFC-454798D4F536}"/>
                  </a:ext>
                </a:extLst>
              </p:cNvPr>
              <p:cNvSpPr txBox="1"/>
              <p:nvPr/>
            </p:nvSpPr>
            <p:spPr>
              <a:xfrm>
                <a:off x="9508097" y="3394206"/>
                <a:ext cx="1374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6</m:t>
                      </m:r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1F8C1BF0-EABC-4DB3-8AFC-454798D4F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8097" y="3394206"/>
                <a:ext cx="1374170" cy="369332"/>
              </a:xfrm>
              <a:prstGeom prst="rect">
                <a:avLst/>
              </a:prstGeom>
              <a:blipFill>
                <a:blip r:embed="rId21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F23C98DA-E020-A1CC-1691-EA27C2F60CD2}"/>
                  </a:ext>
                </a:extLst>
              </p:cNvPr>
              <p:cNvSpPr txBox="1"/>
              <p:nvPr/>
            </p:nvSpPr>
            <p:spPr>
              <a:xfrm>
                <a:off x="9188057" y="3772928"/>
                <a:ext cx="2500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=−5.858+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6.1</m:t>
                      </m:r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F23C98DA-E020-A1CC-1691-EA27C2F60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057" y="3772928"/>
                <a:ext cx="2500378" cy="369332"/>
              </a:xfrm>
              <a:prstGeom prst="rect">
                <a:avLst/>
              </a:prstGeom>
              <a:blipFill>
                <a:blip r:embed="rId2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DAA4CDE8-3E61-1353-23E2-258D7C624A6A}"/>
                  </a:ext>
                </a:extLst>
              </p:cNvPr>
              <p:cNvSpPr txBox="1"/>
              <p:nvPr/>
            </p:nvSpPr>
            <p:spPr>
              <a:xfrm>
                <a:off x="9290045" y="5110729"/>
                <a:ext cx="24662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=−0.142+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8.1</m:t>
                      </m:r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DAA4CDE8-3E61-1353-23E2-258D7C624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0045" y="5110729"/>
                <a:ext cx="2466282" cy="369332"/>
              </a:xfrm>
              <a:prstGeom prst="rect">
                <a:avLst/>
              </a:prstGeom>
              <a:blipFill>
                <a:blip r:embed="rId2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5D0EE059-343E-274D-47B5-ACA8CB8DD71D}"/>
                  </a:ext>
                </a:extLst>
              </p:cNvPr>
              <p:cNvSpPr txBox="1"/>
              <p:nvPr/>
            </p:nvSpPr>
            <p:spPr>
              <a:xfrm>
                <a:off x="9355030" y="4625815"/>
                <a:ext cx="24662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=−0.142−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8.1</m:t>
                      </m:r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5D0EE059-343E-274D-47B5-ACA8CB8DD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5030" y="4625815"/>
                <a:ext cx="2466282" cy="369332"/>
              </a:xfrm>
              <a:prstGeom prst="rect">
                <a:avLst/>
              </a:prstGeom>
              <a:blipFill>
                <a:blip r:embed="rId2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TextBox 177">
            <a:extLst>
              <a:ext uri="{FF2B5EF4-FFF2-40B4-BE49-F238E27FC236}">
                <a16:creationId xmlns:a16="http://schemas.microsoft.com/office/drawing/2014/main" id="{AFC70BA4-B7B4-E048-0D10-FB7B21E469C6}"/>
              </a:ext>
            </a:extLst>
          </p:cNvPr>
          <p:cNvSpPr txBox="1"/>
          <p:nvPr/>
        </p:nvSpPr>
        <p:spPr>
          <a:xfrm>
            <a:off x="74569" y="27622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x[2]=4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162E18-EEC6-993C-C08C-D1C8917B6D8A}"/>
              </a:ext>
            </a:extLst>
          </p:cNvPr>
          <p:cNvSpPr txBox="1"/>
          <p:nvPr/>
        </p:nvSpPr>
        <p:spPr>
          <a:xfrm>
            <a:off x="116440" y="178267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x[0]=2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51C294-2B7A-8F4F-F02F-7FC87D06D929}"/>
              </a:ext>
            </a:extLst>
          </p:cNvPr>
          <p:cNvCxnSpPr/>
          <p:nvPr/>
        </p:nvCxnSpPr>
        <p:spPr>
          <a:xfrm>
            <a:off x="1386840" y="1974485"/>
            <a:ext cx="955650" cy="21443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FA82AF-09E7-2F09-9B62-82A33A0D2E2A}"/>
              </a:ext>
            </a:extLst>
          </p:cNvPr>
          <p:cNvCxnSpPr>
            <a:cxnSpLocks/>
          </p:cNvCxnSpPr>
          <p:nvPr/>
        </p:nvCxnSpPr>
        <p:spPr>
          <a:xfrm>
            <a:off x="1370757" y="2431745"/>
            <a:ext cx="973514" cy="22415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F38CCB2-5749-2BB9-FDDC-CB731EF935B1}"/>
              </a:ext>
            </a:extLst>
          </p:cNvPr>
          <p:cNvCxnSpPr>
            <a:cxnSpLocks/>
          </p:cNvCxnSpPr>
          <p:nvPr/>
        </p:nvCxnSpPr>
        <p:spPr>
          <a:xfrm>
            <a:off x="1378875" y="2955569"/>
            <a:ext cx="1087779" cy="24775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E5C92C9-BFE5-DC89-D5CF-545339453F53}"/>
              </a:ext>
            </a:extLst>
          </p:cNvPr>
          <p:cNvCxnSpPr>
            <a:cxnSpLocks/>
          </p:cNvCxnSpPr>
          <p:nvPr/>
        </p:nvCxnSpPr>
        <p:spPr>
          <a:xfrm>
            <a:off x="1319401" y="3453652"/>
            <a:ext cx="1067197" cy="24769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4096BDD-43F1-634E-DE05-E5F83F225875}"/>
              </a:ext>
            </a:extLst>
          </p:cNvPr>
          <p:cNvCxnSpPr>
            <a:cxnSpLocks/>
          </p:cNvCxnSpPr>
          <p:nvPr/>
        </p:nvCxnSpPr>
        <p:spPr>
          <a:xfrm flipH="1">
            <a:off x="1324834" y="1960812"/>
            <a:ext cx="1111103" cy="21849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77BFE86-1250-700B-E623-B249ADE62603}"/>
              </a:ext>
            </a:extLst>
          </p:cNvPr>
          <p:cNvCxnSpPr>
            <a:cxnSpLocks/>
          </p:cNvCxnSpPr>
          <p:nvPr/>
        </p:nvCxnSpPr>
        <p:spPr>
          <a:xfrm flipH="1">
            <a:off x="1301799" y="2433524"/>
            <a:ext cx="1164185" cy="22397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B83AA1B-7F61-C801-D623-6A8A9265C361}"/>
              </a:ext>
            </a:extLst>
          </p:cNvPr>
          <p:cNvCxnSpPr>
            <a:cxnSpLocks/>
          </p:cNvCxnSpPr>
          <p:nvPr/>
        </p:nvCxnSpPr>
        <p:spPr>
          <a:xfrm flipH="1">
            <a:off x="1205924" y="2960390"/>
            <a:ext cx="1230013" cy="24407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274616A-390B-52A0-BF7C-4BEE5C75CFE0}"/>
              </a:ext>
            </a:extLst>
          </p:cNvPr>
          <p:cNvCxnSpPr>
            <a:cxnSpLocks/>
          </p:cNvCxnSpPr>
          <p:nvPr/>
        </p:nvCxnSpPr>
        <p:spPr>
          <a:xfrm flipH="1">
            <a:off x="1259472" y="3444169"/>
            <a:ext cx="1230207" cy="24587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C6532C6-5922-DC04-A637-ECD8D37CC2D5}"/>
              </a:ext>
            </a:extLst>
          </p:cNvPr>
          <p:cNvCxnSpPr>
            <a:cxnSpLocks/>
          </p:cNvCxnSpPr>
          <p:nvPr/>
        </p:nvCxnSpPr>
        <p:spPr>
          <a:xfrm flipH="1">
            <a:off x="8952422" y="1989169"/>
            <a:ext cx="897145" cy="4499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0B53E88-CDD6-328E-53FF-D9D746F28A59}"/>
              </a:ext>
            </a:extLst>
          </p:cNvPr>
          <p:cNvCxnSpPr>
            <a:cxnSpLocks/>
          </p:cNvCxnSpPr>
          <p:nvPr/>
        </p:nvCxnSpPr>
        <p:spPr>
          <a:xfrm flipH="1">
            <a:off x="9013020" y="2949457"/>
            <a:ext cx="881275" cy="4932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CED301C-FB30-22B9-2C23-3BC0BA5ADCA9}"/>
              </a:ext>
            </a:extLst>
          </p:cNvPr>
          <p:cNvCxnSpPr>
            <a:cxnSpLocks/>
          </p:cNvCxnSpPr>
          <p:nvPr/>
        </p:nvCxnSpPr>
        <p:spPr>
          <a:xfrm flipH="1">
            <a:off x="8952422" y="4138707"/>
            <a:ext cx="941873" cy="525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4ECEFE4-533E-95F2-505E-A582A6312E40}"/>
              </a:ext>
            </a:extLst>
          </p:cNvPr>
          <p:cNvCxnSpPr>
            <a:cxnSpLocks/>
          </p:cNvCxnSpPr>
          <p:nvPr/>
        </p:nvCxnSpPr>
        <p:spPr>
          <a:xfrm flipH="1">
            <a:off x="9048713" y="5426011"/>
            <a:ext cx="909159" cy="4916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1B622DAB-D071-041B-16D2-7901A41C1D87}"/>
              </a:ext>
            </a:extLst>
          </p:cNvPr>
          <p:cNvCxnSpPr>
            <a:cxnSpLocks/>
          </p:cNvCxnSpPr>
          <p:nvPr/>
        </p:nvCxnSpPr>
        <p:spPr>
          <a:xfrm flipH="1" flipV="1">
            <a:off x="8952422" y="1998771"/>
            <a:ext cx="808798" cy="4306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AB4BB79-2241-2A91-7915-D990E6D4D436}"/>
              </a:ext>
            </a:extLst>
          </p:cNvPr>
          <p:cNvCxnSpPr>
            <a:cxnSpLocks/>
          </p:cNvCxnSpPr>
          <p:nvPr/>
        </p:nvCxnSpPr>
        <p:spPr>
          <a:xfrm flipH="1" flipV="1">
            <a:off x="8984761" y="2951384"/>
            <a:ext cx="818860" cy="4988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785DF0D3-EC7F-F630-6144-ADED4F37BAE9}"/>
              </a:ext>
            </a:extLst>
          </p:cNvPr>
          <p:cNvCxnSpPr>
            <a:cxnSpLocks/>
          </p:cNvCxnSpPr>
          <p:nvPr/>
        </p:nvCxnSpPr>
        <p:spPr>
          <a:xfrm flipH="1" flipV="1">
            <a:off x="9048713" y="4131153"/>
            <a:ext cx="712507" cy="5308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0F28878E-A409-F1F7-120E-06BA43D21C1C}"/>
              </a:ext>
            </a:extLst>
          </p:cNvPr>
          <p:cNvCxnSpPr>
            <a:cxnSpLocks/>
          </p:cNvCxnSpPr>
          <p:nvPr/>
        </p:nvCxnSpPr>
        <p:spPr>
          <a:xfrm flipH="1" flipV="1">
            <a:off x="9048713" y="5436210"/>
            <a:ext cx="800797" cy="5084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124FA4B1-B948-18D2-3C3B-13D52C520254}"/>
                  </a:ext>
                </a:extLst>
              </p:cNvPr>
              <p:cNvSpPr txBox="1"/>
              <p:nvPr/>
            </p:nvSpPr>
            <p:spPr>
              <a:xfrm>
                <a:off x="9544512" y="2031252"/>
                <a:ext cx="1131693" cy="3290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124FA4B1-B948-18D2-3C3B-13D52C520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4512" y="2031252"/>
                <a:ext cx="1131693" cy="329001"/>
              </a:xfrm>
              <a:prstGeom prst="rect">
                <a:avLst/>
              </a:prstGeom>
              <a:blipFill>
                <a:blip r:embed="rId25"/>
                <a:stretch>
                  <a:fillRect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699C3840-BD64-9A1D-DC71-7259C0231256}"/>
                  </a:ext>
                </a:extLst>
              </p:cNvPr>
              <p:cNvSpPr txBox="1"/>
              <p:nvPr/>
            </p:nvSpPr>
            <p:spPr>
              <a:xfrm>
                <a:off x="9629335" y="3021373"/>
                <a:ext cx="1131693" cy="3290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699C3840-BD64-9A1D-DC71-7259C0231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9335" y="3021373"/>
                <a:ext cx="1131693" cy="329001"/>
              </a:xfrm>
              <a:prstGeom prst="rect">
                <a:avLst/>
              </a:prstGeom>
              <a:blipFill>
                <a:blip r:embed="rId26"/>
                <a:stretch>
                  <a:fillRect b="-24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8D82CAE3-092F-2985-1071-91617A7B9AD7}"/>
                  </a:ext>
                </a:extLst>
              </p:cNvPr>
              <p:cNvSpPr txBox="1"/>
              <p:nvPr/>
            </p:nvSpPr>
            <p:spPr>
              <a:xfrm>
                <a:off x="9629334" y="4239023"/>
                <a:ext cx="1131693" cy="3290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8D82CAE3-092F-2985-1071-91617A7B9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9334" y="4239023"/>
                <a:ext cx="1131693" cy="329001"/>
              </a:xfrm>
              <a:prstGeom prst="rect">
                <a:avLst/>
              </a:prstGeom>
              <a:blipFill>
                <a:blip r:embed="rId27"/>
                <a:stretch>
                  <a:fillRect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ED1179E9-6404-3204-9AA6-C44E5D0735B8}"/>
                  </a:ext>
                </a:extLst>
              </p:cNvPr>
              <p:cNvSpPr txBox="1"/>
              <p:nvPr/>
            </p:nvSpPr>
            <p:spPr>
              <a:xfrm>
                <a:off x="9686240" y="5507026"/>
                <a:ext cx="1131693" cy="3290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ED1179E9-6404-3204-9AA6-C44E5D073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6240" y="5507026"/>
                <a:ext cx="1131693" cy="329001"/>
              </a:xfrm>
              <a:prstGeom prst="rect">
                <a:avLst/>
              </a:prstGeom>
              <a:blipFill>
                <a:blip r:embed="rId28"/>
                <a:stretch>
                  <a:fillRect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TextBox 144">
            <a:extLst>
              <a:ext uri="{FF2B5EF4-FFF2-40B4-BE49-F238E27FC236}">
                <a16:creationId xmlns:a16="http://schemas.microsoft.com/office/drawing/2014/main" id="{92BFA982-2451-9B4E-E087-41365514770A}"/>
              </a:ext>
            </a:extLst>
          </p:cNvPr>
          <p:cNvSpPr txBox="1"/>
          <p:nvPr/>
        </p:nvSpPr>
        <p:spPr>
          <a:xfrm>
            <a:off x="1544902" y="5891864"/>
            <a:ext cx="41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  <a:endParaRPr lang="en-GB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A38A3ED-A945-41BF-55A4-0B6112DDAC86}"/>
              </a:ext>
            </a:extLst>
          </p:cNvPr>
          <p:cNvSpPr txBox="1"/>
          <p:nvPr/>
        </p:nvSpPr>
        <p:spPr>
          <a:xfrm>
            <a:off x="1674143" y="5441597"/>
            <a:ext cx="41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  <a:endParaRPr lang="en-GB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96204FC-D853-D856-4F92-CA3122945665}"/>
              </a:ext>
            </a:extLst>
          </p:cNvPr>
          <p:cNvSpPr txBox="1"/>
          <p:nvPr/>
        </p:nvSpPr>
        <p:spPr>
          <a:xfrm>
            <a:off x="1650507" y="4897026"/>
            <a:ext cx="41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  <a:endParaRPr lang="en-GB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9EE7257-9A10-DE2F-5BA8-8E447D17FFEE}"/>
              </a:ext>
            </a:extLst>
          </p:cNvPr>
          <p:cNvSpPr txBox="1"/>
          <p:nvPr/>
        </p:nvSpPr>
        <p:spPr>
          <a:xfrm>
            <a:off x="1674143" y="4204028"/>
            <a:ext cx="41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20C8E508-024B-1074-27C4-E09E905CDFD9}"/>
                  </a:ext>
                </a:extLst>
              </p:cNvPr>
              <p:cNvSpPr txBox="1"/>
              <p:nvPr/>
            </p:nvSpPr>
            <p:spPr>
              <a:xfrm>
                <a:off x="3194899" y="4157433"/>
                <a:ext cx="1131693" cy="2825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20C8E508-024B-1074-27C4-E09E905CD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899" y="4157433"/>
                <a:ext cx="1131693" cy="282578"/>
              </a:xfrm>
              <a:prstGeom prst="rect">
                <a:avLst/>
              </a:prstGeom>
              <a:blipFill>
                <a:blip r:embed="rId29"/>
                <a:stretch>
                  <a:fillRect t="-2174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9B28FF9D-E645-2059-56C7-BAB338587392}"/>
                  </a:ext>
                </a:extLst>
              </p:cNvPr>
              <p:cNvSpPr txBox="1"/>
              <p:nvPr/>
            </p:nvSpPr>
            <p:spPr>
              <a:xfrm>
                <a:off x="3196936" y="4750130"/>
                <a:ext cx="1516389" cy="5572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=0.707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0.707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9B28FF9D-E645-2059-56C7-BAB338587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936" y="4750130"/>
                <a:ext cx="1516389" cy="557268"/>
              </a:xfrm>
              <a:prstGeom prst="rect">
                <a:avLst/>
              </a:prstGeom>
              <a:blipFill>
                <a:blip r:embed="rId30"/>
                <a:stretch>
                  <a:fillRect b="-16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66AA8119-1B8E-FE5D-D71C-4AB1745E513D}"/>
                  </a:ext>
                </a:extLst>
              </p:cNvPr>
              <p:cNvSpPr txBox="1"/>
              <p:nvPr/>
            </p:nvSpPr>
            <p:spPr>
              <a:xfrm>
                <a:off x="3173675" y="5467303"/>
                <a:ext cx="1131693" cy="2825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66AA8119-1B8E-FE5D-D71C-4AB1745E5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675" y="5467303"/>
                <a:ext cx="1131693" cy="282578"/>
              </a:xfrm>
              <a:prstGeom prst="rect">
                <a:avLst/>
              </a:prstGeom>
              <a:blipFill>
                <a:blip r:embed="rId31"/>
                <a:stretch>
                  <a:fillRect t="-2174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A194730-18BB-89F6-DAA2-3C73D5A87A3D}"/>
                  </a:ext>
                </a:extLst>
              </p:cNvPr>
              <p:cNvSpPr txBox="1"/>
              <p:nvPr/>
            </p:nvSpPr>
            <p:spPr>
              <a:xfrm>
                <a:off x="3082944" y="5963008"/>
                <a:ext cx="1382546" cy="8362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0.707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0.707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A194730-18BB-89F6-DAA2-3C73D5A87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944" y="5963008"/>
                <a:ext cx="1382546" cy="836255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C58D53E4-F33C-2A39-0B96-3CFD61C4AE2E}"/>
                  </a:ext>
                </a:extLst>
              </p:cNvPr>
              <p:cNvSpPr txBox="1"/>
              <p:nvPr/>
            </p:nvSpPr>
            <p:spPr>
              <a:xfrm>
                <a:off x="3287473" y="5648781"/>
                <a:ext cx="17385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2.121+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2.121</m:t>
                      </m:r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C58D53E4-F33C-2A39-0B96-3CFD61C4A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473" y="5648781"/>
                <a:ext cx="1738528" cy="369332"/>
              </a:xfrm>
              <a:prstGeom prst="rect">
                <a:avLst/>
              </a:prstGeom>
              <a:blipFill>
                <a:blip r:embed="rId3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50DD25AC-5BFA-8529-F2EC-4AC5CB2BD687}"/>
              </a:ext>
            </a:extLst>
          </p:cNvPr>
          <p:cNvCxnSpPr>
            <a:cxnSpLocks/>
          </p:cNvCxnSpPr>
          <p:nvPr/>
        </p:nvCxnSpPr>
        <p:spPr>
          <a:xfrm flipH="1">
            <a:off x="4915504" y="4674564"/>
            <a:ext cx="1799214" cy="12552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9D7506DA-99CA-D568-DEA4-F104E11C14DF}"/>
              </a:ext>
            </a:extLst>
          </p:cNvPr>
          <p:cNvCxnSpPr>
            <a:cxnSpLocks/>
          </p:cNvCxnSpPr>
          <p:nvPr/>
        </p:nvCxnSpPr>
        <p:spPr>
          <a:xfrm flipH="1">
            <a:off x="4601783" y="4117254"/>
            <a:ext cx="1786382" cy="13221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7488F2C6-343F-16EB-2047-37C48DB9E604}"/>
              </a:ext>
            </a:extLst>
          </p:cNvPr>
          <p:cNvCxnSpPr>
            <a:cxnSpLocks/>
          </p:cNvCxnSpPr>
          <p:nvPr/>
        </p:nvCxnSpPr>
        <p:spPr>
          <a:xfrm flipH="1">
            <a:off x="4554064" y="1993275"/>
            <a:ext cx="1869629" cy="9403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D359F35E-67D7-45E9-B9BB-6783669AA2E5}"/>
              </a:ext>
            </a:extLst>
          </p:cNvPr>
          <p:cNvCxnSpPr>
            <a:cxnSpLocks/>
          </p:cNvCxnSpPr>
          <p:nvPr/>
        </p:nvCxnSpPr>
        <p:spPr>
          <a:xfrm flipH="1">
            <a:off x="4591830" y="2431745"/>
            <a:ext cx="1777193" cy="10201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759D2483-D1ED-1FE9-A08E-B300DA6E6280}"/>
              </a:ext>
            </a:extLst>
          </p:cNvPr>
          <p:cNvCxnSpPr>
            <a:cxnSpLocks/>
          </p:cNvCxnSpPr>
          <p:nvPr/>
        </p:nvCxnSpPr>
        <p:spPr>
          <a:xfrm flipH="1" flipV="1">
            <a:off x="4699100" y="1993122"/>
            <a:ext cx="1594304" cy="9589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24881842-BD37-F587-9845-639439FF2114}"/>
              </a:ext>
            </a:extLst>
          </p:cNvPr>
          <p:cNvCxnSpPr>
            <a:cxnSpLocks/>
          </p:cNvCxnSpPr>
          <p:nvPr/>
        </p:nvCxnSpPr>
        <p:spPr>
          <a:xfrm flipH="1" flipV="1">
            <a:off x="4671567" y="2448549"/>
            <a:ext cx="1547348" cy="10214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19E45F1F-9582-CEB2-8CC6-636903A6AA8C}"/>
              </a:ext>
            </a:extLst>
          </p:cNvPr>
          <p:cNvSpPr txBox="1"/>
          <p:nvPr/>
        </p:nvSpPr>
        <p:spPr>
          <a:xfrm>
            <a:off x="5925460" y="2941002"/>
            <a:ext cx="41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  <a:endParaRPr lang="en-GB" dirty="0"/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BE9E9F98-04D0-47D5-31FE-F36A3D2EA6A2}"/>
              </a:ext>
            </a:extLst>
          </p:cNvPr>
          <p:cNvCxnSpPr>
            <a:cxnSpLocks/>
          </p:cNvCxnSpPr>
          <p:nvPr/>
        </p:nvCxnSpPr>
        <p:spPr>
          <a:xfrm flipH="1" flipV="1">
            <a:off x="4828801" y="4131153"/>
            <a:ext cx="1952377" cy="13050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CDFB48BD-42F2-5311-DC6A-502978D3D9DB}"/>
              </a:ext>
            </a:extLst>
          </p:cNvPr>
          <p:cNvCxnSpPr>
            <a:cxnSpLocks/>
            <a:stCxn id="110" idx="0"/>
          </p:cNvCxnSpPr>
          <p:nvPr/>
        </p:nvCxnSpPr>
        <p:spPr>
          <a:xfrm flipH="1" flipV="1">
            <a:off x="4626546" y="4668784"/>
            <a:ext cx="1660470" cy="12668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1A44413F-20D3-C592-835F-BD68006CD191}"/>
              </a:ext>
            </a:extLst>
          </p:cNvPr>
          <p:cNvSpPr txBox="1"/>
          <p:nvPr/>
        </p:nvSpPr>
        <p:spPr>
          <a:xfrm>
            <a:off x="8456254" y="164152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78E40F54-56FA-5540-40BD-BA3F1C7B5854}"/>
              </a:ext>
            </a:extLst>
          </p:cNvPr>
          <p:cNvSpPr txBox="1"/>
          <p:nvPr/>
        </p:nvSpPr>
        <p:spPr>
          <a:xfrm>
            <a:off x="8411607" y="21314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65B08DBC-944A-CACE-8C65-167C7E3EC560}"/>
              </a:ext>
            </a:extLst>
          </p:cNvPr>
          <p:cNvSpPr txBox="1"/>
          <p:nvPr/>
        </p:nvSpPr>
        <p:spPr>
          <a:xfrm>
            <a:off x="8410800" y="264105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8C002A3A-5E16-95FA-9E8A-D86CB7D223E6}"/>
              </a:ext>
            </a:extLst>
          </p:cNvPr>
          <p:cNvSpPr txBox="1"/>
          <p:nvPr/>
        </p:nvSpPr>
        <p:spPr>
          <a:xfrm>
            <a:off x="8328695" y="3125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6j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78BB5FFF-DC56-5889-9DBE-B9DA9AD01B7E}"/>
              </a:ext>
            </a:extLst>
          </p:cNvPr>
          <p:cNvSpPr txBox="1"/>
          <p:nvPr/>
        </p:nvSpPr>
        <p:spPr>
          <a:xfrm>
            <a:off x="8315380" y="3745963"/>
            <a:ext cx="1009820" cy="371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-3-j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F931580-C40F-3938-6C78-446DD53FFDCC}"/>
              </a:ext>
            </a:extLst>
          </p:cNvPr>
          <p:cNvSpPr txBox="1"/>
          <p:nvPr/>
        </p:nvSpPr>
        <p:spPr>
          <a:xfrm>
            <a:off x="7605573" y="4305965"/>
            <a:ext cx="125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-2.858+j7.1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49AC86AC-547C-4956-DD68-402C9F09EAA0}"/>
              </a:ext>
            </a:extLst>
          </p:cNvPr>
          <p:cNvSpPr txBox="1"/>
          <p:nvPr/>
        </p:nvSpPr>
        <p:spPr>
          <a:xfrm>
            <a:off x="8295145" y="510192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-3+j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F64A74E0-B49A-8055-9383-35D79697A54C}"/>
              </a:ext>
            </a:extLst>
          </p:cNvPr>
          <p:cNvSpPr txBox="1"/>
          <p:nvPr/>
        </p:nvSpPr>
        <p:spPr>
          <a:xfrm>
            <a:off x="7794147" y="5580649"/>
            <a:ext cx="121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2.858+j7.1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F62D774D-AAE9-6E63-6B02-AC93F6D2B634}"/>
                  </a:ext>
                </a:extLst>
              </p:cNvPr>
              <p:cNvSpPr txBox="1"/>
              <p:nvPr/>
            </p:nvSpPr>
            <p:spPr>
              <a:xfrm>
                <a:off x="7155373" y="3013467"/>
                <a:ext cx="1131693" cy="3290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F62D774D-AAE9-6E63-6B02-AC93F6D2B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373" y="3013467"/>
                <a:ext cx="1131693" cy="329001"/>
              </a:xfrm>
              <a:prstGeom prst="rect">
                <a:avLst/>
              </a:prstGeom>
              <a:blipFill>
                <a:blip r:embed="rId34"/>
                <a:stretch>
                  <a:fillRect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CD2D567E-F878-40BD-1B7B-5E9F85D432CF}"/>
                  </a:ext>
                </a:extLst>
              </p:cNvPr>
              <p:cNvSpPr txBox="1"/>
              <p:nvPr/>
            </p:nvSpPr>
            <p:spPr>
              <a:xfrm>
                <a:off x="7182370" y="3501818"/>
                <a:ext cx="1131693" cy="3290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CD2D567E-F878-40BD-1B7B-5E9F85D43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2370" y="3501818"/>
                <a:ext cx="1131693" cy="329001"/>
              </a:xfrm>
              <a:prstGeom prst="rect">
                <a:avLst/>
              </a:prstGeom>
              <a:blipFill>
                <a:blip r:embed="rId35"/>
                <a:stretch>
                  <a:fillRect l="-3763" r="-6452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E43B8FFB-2C97-E335-F6CE-A011577354F4}"/>
                  </a:ext>
                </a:extLst>
              </p:cNvPr>
              <p:cNvSpPr txBox="1"/>
              <p:nvPr/>
            </p:nvSpPr>
            <p:spPr>
              <a:xfrm>
                <a:off x="6983306" y="5433126"/>
                <a:ext cx="1131693" cy="3290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E43B8FFB-2C97-E335-F6CE-A01157735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306" y="5433126"/>
                <a:ext cx="1131693" cy="329001"/>
              </a:xfrm>
              <a:prstGeom prst="rect">
                <a:avLst/>
              </a:prstGeom>
              <a:blipFill>
                <a:blip r:embed="rId36"/>
                <a:stretch>
                  <a:fillRect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79ACB7F2-56ED-D172-C3C8-AB0F19E66367}"/>
                  </a:ext>
                </a:extLst>
              </p:cNvPr>
              <p:cNvSpPr txBox="1"/>
              <p:nvPr/>
            </p:nvSpPr>
            <p:spPr>
              <a:xfrm>
                <a:off x="6983306" y="5968938"/>
                <a:ext cx="1131693" cy="3290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79ACB7F2-56ED-D172-C3C8-AB0F19E66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306" y="5968938"/>
                <a:ext cx="1131693" cy="329001"/>
              </a:xfrm>
              <a:prstGeom prst="rect">
                <a:avLst/>
              </a:prstGeom>
              <a:blipFill>
                <a:blip r:embed="rId37"/>
                <a:stretch>
                  <a:fillRect l="-4324" r="-7027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9" name="Right Bracket 218">
            <a:extLst>
              <a:ext uri="{FF2B5EF4-FFF2-40B4-BE49-F238E27FC236}">
                <a16:creationId xmlns:a16="http://schemas.microsoft.com/office/drawing/2014/main" id="{DE401C42-1D02-CF35-951D-AF05CD3EB814}"/>
              </a:ext>
            </a:extLst>
          </p:cNvPr>
          <p:cNvSpPr/>
          <p:nvPr/>
        </p:nvSpPr>
        <p:spPr>
          <a:xfrm rot="5400000">
            <a:off x="5547708" y="5314365"/>
            <a:ext cx="243277" cy="2040771"/>
          </a:xfrm>
          <a:prstGeom prst="righ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ight Bracket 219">
            <a:extLst>
              <a:ext uri="{FF2B5EF4-FFF2-40B4-BE49-F238E27FC236}">
                <a16:creationId xmlns:a16="http://schemas.microsoft.com/office/drawing/2014/main" id="{3355445C-10D8-41AE-681B-CB515057CBF7}"/>
              </a:ext>
            </a:extLst>
          </p:cNvPr>
          <p:cNvSpPr/>
          <p:nvPr/>
        </p:nvSpPr>
        <p:spPr>
          <a:xfrm rot="5400000">
            <a:off x="1729845" y="5457001"/>
            <a:ext cx="243811" cy="1580651"/>
          </a:xfrm>
          <a:prstGeom prst="righ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ight Bracket 222">
            <a:extLst>
              <a:ext uri="{FF2B5EF4-FFF2-40B4-BE49-F238E27FC236}">
                <a16:creationId xmlns:a16="http://schemas.microsoft.com/office/drawing/2014/main" id="{ADFB1FE1-7396-9D43-6E66-BBA53D9F8BDA}"/>
              </a:ext>
            </a:extLst>
          </p:cNvPr>
          <p:cNvSpPr/>
          <p:nvPr/>
        </p:nvSpPr>
        <p:spPr>
          <a:xfrm rot="5400000">
            <a:off x="9455716" y="5672230"/>
            <a:ext cx="243277" cy="1249868"/>
          </a:xfrm>
          <a:prstGeom prst="righ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1BC2696C-927C-EA5A-D179-08661B9F9270}"/>
              </a:ext>
            </a:extLst>
          </p:cNvPr>
          <p:cNvSpPr txBox="1"/>
          <p:nvPr/>
        </p:nvSpPr>
        <p:spPr>
          <a:xfrm>
            <a:off x="9138758" y="6374964"/>
            <a:ext cx="1382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Stage III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161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250</Words>
  <Application>Microsoft Office PowerPoint</Application>
  <PresentationFormat>Widescreen</PresentationFormat>
  <Paragraphs>76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FFT DIT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FFT DIT Algorithm</dc:title>
  <dc:creator>AL</dc:creator>
  <cp:lastModifiedBy>Sajeeb Kumar Ray</cp:lastModifiedBy>
  <cp:revision>9</cp:revision>
  <dcterms:created xsi:type="dcterms:W3CDTF">2023-07-31T18:39:10Z</dcterms:created>
  <dcterms:modified xsi:type="dcterms:W3CDTF">2023-08-05T04:40:08Z</dcterms:modified>
</cp:coreProperties>
</file>