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346FE8-861F-4D3E-B822-8F5CCB814129}" v="230" dt="2023-05-30T18:45:24.788"/>
    <p1510:client id="{D0162434-FE08-4EDE-BBD1-89B35C0D14E2}" v="14" dt="2023-05-30T17:14:50.983"/>
    <p1510:client id="{EDBCD4F2-999E-44BC-9C75-64FFD3B2A245}" v="8" dt="2023-05-29T18:55:18.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24602-28EC-47FD-BE65-55D6705FB1C6}" type="doc">
      <dgm:prSet loTypeId="urn:microsoft.com/office/officeart/2009/3/layout/StepUpProcess" loCatId="process" qsTypeId="urn:microsoft.com/office/officeart/2005/8/quickstyle/simple1" qsCatId="simple" csTypeId="urn:microsoft.com/office/officeart/2005/8/colors/accent4_2" csCatId="accent4" phldr="1"/>
      <dgm:spPr/>
      <dgm:t>
        <a:bodyPr/>
        <a:lstStyle/>
        <a:p>
          <a:endParaRPr lang="en-US"/>
        </a:p>
      </dgm:t>
    </dgm:pt>
    <dgm:pt modelId="{A9067CBE-A335-4ED3-B548-072B1927DB31}">
      <dgm:prSet phldrT="[Text]" custT="1"/>
      <dgm:spPr/>
      <dgm:t>
        <a:bodyPr/>
        <a:lstStyle/>
        <a:p>
          <a:r>
            <a:rPr lang="en-US" sz="1400">
              <a:latin typeface="Cooper Black" panose="0208090404030B020404" pitchFamily="18" charset="0"/>
            </a:rPr>
            <a:t>we came up with a name and a logo</a:t>
          </a:r>
        </a:p>
      </dgm:t>
    </dgm:pt>
    <dgm:pt modelId="{CFEC8026-4B15-40AE-AB5D-643097426216}" type="parTrans" cxnId="{E652D9FE-F296-49E9-9D6E-CC3F5BA11710}">
      <dgm:prSet/>
      <dgm:spPr/>
      <dgm:t>
        <a:bodyPr/>
        <a:lstStyle/>
        <a:p>
          <a:endParaRPr lang="en-US"/>
        </a:p>
      </dgm:t>
    </dgm:pt>
    <dgm:pt modelId="{E699072E-788A-4DC8-9DCF-A653EF6B6781}" type="sibTrans" cxnId="{E652D9FE-F296-49E9-9D6E-CC3F5BA11710}">
      <dgm:prSet/>
      <dgm:spPr/>
      <dgm:t>
        <a:bodyPr/>
        <a:lstStyle/>
        <a:p>
          <a:endParaRPr lang="en-US"/>
        </a:p>
      </dgm:t>
    </dgm:pt>
    <dgm:pt modelId="{9C166A1C-B6AB-4202-9D21-B5506BECD9B8}">
      <dgm:prSet phldrT="[Text]" custT="1"/>
      <dgm:spPr/>
      <dgm:t>
        <a:bodyPr/>
        <a:lstStyle/>
        <a:p>
          <a:r>
            <a:rPr lang="en-US" sz="1400">
              <a:latin typeface="Cooper Black" panose="0208090404030B020404" pitchFamily="18" charset="0"/>
            </a:rPr>
            <a:t>we designed our website</a:t>
          </a:r>
        </a:p>
      </dgm:t>
    </dgm:pt>
    <dgm:pt modelId="{735D90AA-778E-4173-B1C9-942A77E5795D}" type="parTrans" cxnId="{37AB234A-5BF0-45A7-80E0-906F5D389D1D}">
      <dgm:prSet/>
      <dgm:spPr/>
      <dgm:t>
        <a:bodyPr/>
        <a:lstStyle/>
        <a:p>
          <a:endParaRPr lang="en-US"/>
        </a:p>
      </dgm:t>
    </dgm:pt>
    <dgm:pt modelId="{D636130B-A813-4748-936E-F015DA3778E7}" type="sibTrans" cxnId="{37AB234A-5BF0-45A7-80E0-906F5D389D1D}">
      <dgm:prSet/>
      <dgm:spPr/>
      <dgm:t>
        <a:bodyPr/>
        <a:lstStyle/>
        <a:p>
          <a:endParaRPr lang="en-US"/>
        </a:p>
      </dgm:t>
    </dgm:pt>
    <dgm:pt modelId="{8C2B1295-DE27-47F3-B2F0-2C4BE737ABCF}">
      <dgm:prSet phldrT="[Text]" custT="1"/>
      <dgm:spPr/>
      <dgm:t>
        <a:bodyPr/>
        <a:lstStyle/>
        <a:p>
          <a:r>
            <a:rPr lang="en-US" sz="1400">
              <a:latin typeface="Cooper Black" panose="0208090404030B020404" pitchFamily="18" charset="0"/>
            </a:rPr>
            <a:t>we started working on the code</a:t>
          </a:r>
        </a:p>
      </dgm:t>
    </dgm:pt>
    <dgm:pt modelId="{6D567B52-2415-48D4-BDA6-480E4D746AE2}" type="parTrans" cxnId="{B520AF5D-AF88-43E2-88EF-2CA09D7DCCDA}">
      <dgm:prSet/>
      <dgm:spPr/>
      <dgm:t>
        <a:bodyPr/>
        <a:lstStyle/>
        <a:p>
          <a:endParaRPr lang="en-US"/>
        </a:p>
      </dgm:t>
    </dgm:pt>
    <dgm:pt modelId="{C1DF9745-F532-4F49-A0CF-83BA9184A941}" type="sibTrans" cxnId="{B520AF5D-AF88-43E2-88EF-2CA09D7DCCDA}">
      <dgm:prSet/>
      <dgm:spPr/>
      <dgm:t>
        <a:bodyPr/>
        <a:lstStyle/>
        <a:p>
          <a:endParaRPr lang="en-US"/>
        </a:p>
      </dgm:t>
    </dgm:pt>
    <dgm:pt modelId="{E1BEE7E9-0FB9-4B11-95AB-4DA327BCFC70}" type="pres">
      <dgm:prSet presAssocID="{6C424602-28EC-47FD-BE65-55D6705FB1C6}" presName="rootnode" presStyleCnt="0">
        <dgm:presLayoutVars>
          <dgm:chMax/>
          <dgm:chPref/>
          <dgm:dir/>
          <dgm:animLvl val="lvl"/>
        </dgm:presLayoutVars>
      </dgm:prSet>
      <dgm:spPr/>
    </dgm:pt>
    <dgm:pt modelId="{C3B460C9-451D-4076-BD88-17FE16DFCEB9}" type="pres">
      <dgm:prSet presAssocID="{A9067CBE-A335-4ED3-B548-072B1927DB31}" presName="composite" presStyleCnt="0"/>
      <dgm:spPr/>
    </dgm:pt>
    <dgm:pt modelId="{977FC801-F3E3-4608-9D24-A52ED0FAFA49}" type="pres">
      <dgm:prSet presAssocID="{A9067CBE-A335-4ED3-B548-072B1927DB31}" presName="LShape" presStyleLbl="alignNode1" presStyleIdx="0" presStyleCnt="5"/>
      <dgm:spPr/>
    </dgm:pt>
    <dgm:pt modelId="{9652DDD3-4AEC-456F-81EB-4A422D2EAB6A}" type="pres">
      <dgm:prSet presAssocID="{A9067CBE-A335-4ED3-B548-072B1927DB31}" presName="ParentText" presStyleLbl="revTx" presStyleIdx="0" presStyleCnt="3">
        <dgm:presLayoutVars>
          <dgm:chMax val="0"/>
          <dgm:chPref val="0"/>
          <dgm:bulletEnabled val="1"/>
        </dgm:presLayoutVars>
      </dgm:prSet>
      <dgm:spPr/>
    </dgm:pt>
    <dgm:pt modelId="{1A6D08A2-1FB3-4FA2-92BC-249ED085EFC3}" type="pres">
      <dgm:prSet presAssocID="{A9067CBE-A335-4ED3-B548-072B1927DB31}" presName="Triangle" presStyleLbl="alignNode1" presStyleIdx="1" presStyleCnt="5"/>
      <dgm:spPr>
        <a:solidFill>
          <a:schemeClr val="tx1"/>
        </a:solidFill>
      </dgm:spPr>
    </dgm:pt>
    <dgm:pt modelId="{1DCFE791-CE9A-468C-9594-E7969A38E259}" type="pres">
      <dgm:prSet presAssocID="{E699072E-788A-4DC8-9DCF-A653EF6B6781}" presName="sibTrans" presStyleCnt="0"/>
      <dgm:spPr/>
    </dgm:pt>
    <dgm:pt modelId="{2437CF5A-066F-4868-9BEB-62CB714983D5}" type="pres">
      <dgm:prSet presAssocID="{E699072E-788A-4DC8-9DCF-A653EF6B6781}" presName="space" presStyleCnt="0"/>
      <dgm:spPr/>
    </dgm:pt>
    <dgm:pt modelId="{70295A99-767C-4A98-B4C5-14A4DD071C7B}" type="pres">
      <dgm:prSet presAssocID="{9C166A1C-B6AB-4202-9D21-B5506BECD9B8}" presName="composite" presStyleCnt="0"/>
      <dgm:spPr/>
    </dgm:pt>
    <dgm:pt modelId="{B177B383-F140-4F68-85F0-A6A00E5A89F5}" type="pres">
      <dgm:prSet presAssocID="{9C166A1C-B6AB-4202-9D21-B5506BECD9B8}" presName="LShape" presStyleLbl="alignNode1" presStyleIdx="2" presStyleCnt="5"/>
      <dgm:spPr/>
    </dgm:pt>
    <dgm:pt modelId="{3D6FE186-791B-4A63-AEA1-829920134F89}" type="pres">
      <dgm:prSet presAssocID="{9C166A1C-B6AB-4202-9D21-B5506BECD9B8}" presName="ParentText" presStyleLbl="revTx" presStyleIdx="1" presStyleCnt="3" custLinFactNeighborX="954" custLinFactNeighborY="3412">
        <dgm:presLayoutVars>
          <dgm:chMax val="0"/>
          <dgm:chPref val="0"/>
          <dgm:bulletEnabled val="1"/>
        </dgm:presLayoutVars>
      </dgm:prSet>
      <dgm:spPr/>
    </dgm:pt>
    <dgm:pt modelId="{F042C5EA-BCDB-47A0-97F4-31DB9138430E}" type="pres">
      <dgm:prSet presAssocID="{9C166A1C-B6AB-4202-9D21-B5506BECD9B8}" presName="Triangle" presStyleLbl="alignNode1" presStyleIdx="3" presStyleCnt="5"/>
      <dgm:spPr>
        <a:solidFill>
          <a:schemeClr val="tx1"/>
        </a:solidFill>
      </dgm:spPr>
    </dgm:pt>
    <dgm:pt modelId="{4E5F395A-C0B6-4B4A-9445-013419CB92A3}" type="pres">
      <dgm:prSet presAssocID="{D636130B-A813-4748-936E-F015DA3778E7}" presName="sibTrans" presStyleCnt="0"/>
      <dgm:spPr/>
    </dgm:pt>
    <dgm:pt modelId="{94BC6BCB-49AB-47A8-A5BE-819F21A4794F}" type="pres">
      <dgm:prSet presAssocID="{D636130B-A813-4748-936E-F015DA3778E7}" presName="space" presStyleCnt="0"/>
      <dgm:spPr/>
    </dgm:pt>
    <dgm:pt modelId="{69FC7799-B79C-4DEA-A6C5-1AC3B8A78808}" type="pres">
      <dgm:prSet presAssocID="{8C2B1295-DE27-47F3-B2F0-2C4BE737ABCF}" presName="composite" presStyleCnt="0"/>
      <dgm:spPr/>
    </dgm:pt>
    <dgm:pt modelId="{50B2F957-B2AA-44FF-94DB-7AD4DF41F34D}" type="pres">
      <dgm:prSet presAssocID="{8C2B1295-DE27-47F3-B2F0-2C4BE737ABCF}" presName="LShape" presStyleLbl="alignNode1" presStyleIdx="4" presStyleCnt="5"/>
      <dgm:spPr/>
    </dgm:pt>
    <dgm:pt modelId="{27487440-C611-410A-9812-CCB93FE2CA74}" type="pres">
      <dgm:prSet presAssocID="{8C2B1295-DE27-47F3-B2F0-2C4BE737ABCF}" presName="ParentText" presStyleLbl="revTx" presStyleIdx="2" presStyleCnt="3">
        <dgm:presLayoutVars>
          <dgm:chMax val="0"/>
          <dgm:chPref val="0"/>
          <dgm:bulletEnabled val="1"/>
        </dgm:presLayoutVars>
      </dgm:prSet>
      <dgm:spPr/>
    </dgm:pt>
  </dgm:ptLst>
  <dgm:cxnLst>
    <dgm:cxn modelId="{1BC49414-F0DF-47E1-8487-573781948325}" type="presOf" srcId="{9C166A1C-B6AB-4202-9D21-B5506BECD9B8}" destId="{3D6FE186-791B-4A63-AEA1-829920134F89}" srcOrd="0" destOrd="0" presId="urn:microsoft.com/office/officeart/2009/3/layout/StepUpProcess"/>
    <dgm:cxn modelId="{B520AF5D-AF88-43E2-88EF-2CA09D7DCCDA}" srcId="{6C424602-28EC-47FD-BE65-55D6705FB1C6}" destId="{8C2B1295-DE27-47F3-B2F0-2C4BE737ABCF}" srcOrd="2" destOrd="0" parTransId="{6D567B52-2415-48D4-BDA6-480E4D746AE2}" sibTransId="{C1DF9745-F532-4F49-A0CF-83BA9184A941}"/>
    <dgm:cxn modelId="{37AB234A-5BF0-45A7-80E0-906F5D389D1D}" srcId="{6C424602-28EC-47FD-BE65-55D6705FB1C6}" destId="{9C166A1C-B6AB-4202-9D21-B5506BECD9B8}" srcOrd="1" destOrd="0" parTransId="{735D90AA-778E-4173-B1C9-942A77E5795D}" sibTransId="{D636130B-A813-4748-936E-F015DA3778E7}"/>
    <dgm:cxn modelId="{F4D1EC77-2A1A-4D0C-8913-6954E9C03914}" type="presOf" srcId="{8C2B1295-DE27-47F3-B2F0-2C4BE737ABCF}" destId="{27487440-C611-410A-9812-CCB93FE2CA74}" srcOrd="0" destOrd="0" presId="urn:microsoft.com/office/officeart/2009/3/layout/StepUpProcess"/>
    <dgm:cxn modelId="{855030B8-CE9D-41D0-B03A-2008AB3214FF}" type="presOf" srcId="{6C424602-28EC-47FD-BE65-55D6705FB1C6}" destId="{E1BEE7E9-0FB9-4B11-95AB-4DA327BCFC70}" srcOrd="0" destOrd="0" presId="urn:microsoft.com/office/officeart/2009/3/layout/StepUpProcess"/>
    <dgm:cxn modelId="{DA1B74F4-6725-4FCA-AB23-CA72761DCC9A}" type="presOf" srcId="{A9067CBE-A335-4ED3-B548-072B1927DB31}" destId="{9652DDD3-4AEC-456F-81EB-4A422D2EAB6A}" srcOrd="0" destOrd="0" presId="urn:microsoft.com/office/officeart/2009/3/layout/StepUpProcess"/>
    <dgm:cxn modelId="{E652D9FE-F296-49E9-9D6E-CC3F5BA11710}" srcId="{6C424602-28EC-47FD-BE65-55D6705FB1C6}" destId="{A9067CBE-A335-4ED3-B548-072B1927DB31}" srcOrd="0" destOrd="0" parTransId="{CFEC8026-4B15-40AE-AB5D-643097426216}" sibTransId="{E699072E-788A-4DC8-9DCF-A653EF6B6781}"/>
    <dgm:cxn modelId="{17EB21D6-AF3D-4103-9FCD-943B02AE2401}" type="presParOf" srcId="{E1BEE7E9-0FB9-4B11-95AB-4DA327BCFC70}" destId="{C3B460C9-451D-4076-BD88-17FE16DFCEB9}" srcOrd="0" destOrd="0" presId="urn:microsoft.com/office/officeart/2009/3/layout/StepUpProcess"/>
    <dgm:cxn modelId="{3B462F43-2E52-4464-BB93-1129CAC357CA}" type="presParOf" srcId="{C3B460C9-451D-4076-BD88-17FE16DFCEB9}" destId="{977FC801-F3E3-4608-9D24-A52ED0FAFA49}" srcOrd="0" destOrd="0" presId="urn:microsoft.com/office/officeart/2009/3/layout/StepUpProcess"/>
    <dgm:cxn modelId="{FA955B9D-1971-4CFC-9554-C63AD9C294C7}" type="presParOf" srcId="{C3B460C9-451D-4076-BD88-17FE16DFCEB9}" destId="{9652DDD3-4AEC-456F-81EB-4A422D2EAB6A}" srcOrd="1" destOrd="0" presId="urn:microsoft.com/office/officeart/2009/3/layout/StepUpProcess"/>
    <dgm:cxn modelId="{64BB2C15-75C8-4DCF-91B6-7949447E241E}" type="presParOf" srcId="{C3B460C9-451D-4076-BD88-17FE16DFCEB9}" destId="{1A6D08A2-1FB3-4FA2-92BC-249ED085EFC3}" srcOrd="2" destOrd="0" presId="urn:microsoft.com/office/officeart/2009/3/layout/StepUpProcess"/>
    <dgm:cxn modelId="{7FB370E7-2E6C-496D-9D5E-50C418F95A1F}" type="presParOf" srcId="{E1BEE7E9-0FB9-4B11-95AB-4DA327BCFC70}" destId="{1DCFE791-CE9A-468C-9594-E7969A38E259}" srcOrd="1" destOrd="0" presId="urn:microsoft.com/office/officeart/2009/3/layout/StepUpProcess"/>
    <dgm:cxn modelId="{F925586B-8425-46CD-9547-2D0557A93D0B}" type="presParOf" srcId="{1DCFE791-CE9A-468C-9594-E7969A38E259}" destId="{2437CF5A-066F-4868-9BEB-62CB714983D5}" srcOrd="0" destOrd="0" presId="urn:microsoft.com/office/officeart/2009/3/layout/StepUpProcess"/>
    <dgm:cxn modelId="{5AE7D30D-5FBA-4CC1-9BF3-D3A246390C89}" type="presParOf" srcId="{E1BEE7E9-0FB9-4B11-95AB-4DA327BCFC70}" destId="{70295A99-767C-4A98-B4C5-14A4DD071C7B}" srcOrd="2" destOrd="0" presId="urn:microsoft.com/office/officeart/2009/3/layout/StepUpProcess"/>
    <dgm:cxn modelId="{B0C9F06D-8140-4018-9855-F79832354514}" type="presParOf" srcId="{70295A99-767C-4A98-B4C5-14A4DD071C7B}" destId="{B177B383-F140-4F68-85F0-A6A00E5A89F5}" srcOrd="0" destOrd="0" presId="urn:microsoft.com/office/officeart/2009/3/layout/StepUpProcess"/>
    <dgm:cxn modelId="{5D8EBBD1-BBD6-419D-BACA-C1B8BA5C9D27}" type="presParOf" srcId="{70295A99-767C-4A98-B4C5-14A4DD071C7B}" destId="{3D6FE186-791B-4A63-AEA1-829920134F89}" srcOrd="1" destOrd="0" presId="urn:microsoft.com/office/officeart/2009/3/layout/StepUpProcess"/>
    <dgm:cxn modelId="{D1D96545-5357-419A-A816-22FD98B6CD32}" type="presParOf" srcId="{70295A99-767C-4A98-B4C5-14A4DD071C7B}" destId="{F042C5EA-BCDB-47A0-97F4-31DB9138430E}" srcOrd="2" destOrd="0" presId="urn:microsoft.com/office/officeart/2009/3/layout/StepUpProcess"/>
    <dgm:cxn modelId="{7DCF3916-0511-44E3-B184-11B9FE8D30AE}" type="presParOf" srcId="{E1BEE7E9-0FB9-4B11-95AB-4DA327BCFC70}" destId="{4E5F395A-C0B6-4B4A-9445-013419CB92A3}" srcOrd="3" destOrd="0" presId="urn:microsoft.com/office/officeart/2009/3/layout/StepUpProcess"/>
    <dgm:cxn modelId="{E5475A9D-8BB8-4847-8CE3-51DB1BE37EBA}" type="presParOf" srcId="{4E5F395A-C0B6-4B4A-9445-013419CB92A3}" destId="{94BC6BCB-49AB-47A8-A5BE-819F21A4794F}" srcOrd="0" destOrd="0" presId="urn:microsoft.com/office/officeart/2009/3/layout/StepUpProcess"/>
    <dgm:cxn modelId="{33E0462C-7381-4A63-9384-42E0698617BB}" type="presParOf" srcId="{E1BEE7E9-0FB9-4B11-95AB-4DA327BCFC70}" destId="{69FC7799-B79C-4DEA-A6C5-1AC3B8A78808}" srcOrd="4" destOrd="0" presId="urn:microsoft.com/office/officeart/2009/3/layout/StepUpProcess"/>
    <dgm:cxn modelId="{3BD96BF4-2E38-4872-A8D1-D6187D4C3276}" type="presParOf" srcId="{69FC7799-B79C-4DEA-A6C5-1AC3B8A78808}" destId="{50B2F957-B2AA-44FF-94DB-7AD4DF41F34D}" srcOrd="0" destOrd="0" presId="urn:microsoft.com/office/officeart/2009/3/layout/StepUpProcess"/>
    <dgm:cxn modelId="{7B68CBE0-E8A8-42B4-B6A0-451214425A6E}" type="presParOf" srcId="{69FC7799-B79C-4DEA-A6C5-1AC3B8A78808}" destId="{27487440-C611-410A-9812-CCB93FE2CA7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5199A-CA82-4F3D-B16C-91CB10C877E1}" type="doc">
      <dgm:prSet loTypeId="urn:microsoft.com/office/officeart/2009/3/layout/StepUpProcess" loCatId="process" qsTypeId="urn:microsoft.com/office/officeart/2005/8/quickstyle/simple1" qsCatId="simple" csTypeId="urn:microsoft.com/office/officeart/2005/8/colors/accent4_2" csCatId="accent4" phldr="1"/>
      <dgm:spPr/>
      <dgm:t>
        <a:bodyPr/>
        <a:lstStyle/>
        <a:p>
          <a:endParaRPr lang="en-US"/>
        </a:p>
      </dgm:t>
    </dgm:pt>
    <dgm:pt modelId="{D97A7714-937A-4A6B-80E3-A85108CDD7A3}">
      <dgm:prSet phldrT="[Text]" custT="1"/>
      <dgm:spPr/>
      <dgm:t>
        <a:bodyPr/>
        <a:lstStyle/>
        <a:p>
          <a:r>
            <a:rPr lang="en-US" sz="1400">
              <a:latin typeface="Cooper Black" panose="0208090404030B020404" pitchFamily="18" charset="0"/>
            </a:rPr>
            <a:t>we did the documentation</a:t>
          </a:r>
        </a:p>
      </dgm:t>
    </dgm:pt>
    <dgm:pt modelId="{156FD8BD-3C2C-4125-80DE-46A8C031B85D}" type="parTrans" cxnId="{28B6A26D-C5ED-4C1A-ABBF-7F4985D1E99B}">
      <dgm:prSet/>
      <dgm:spPr/>
      <dgm:t>
        <a:bodyPr/>
        <a:lstStyle/>
        <a:p>
          <a:endParaRPr lang="en-US"/>
        </a:p>
      </dgm:t>
    </dgm:pt>
    <dgm:pt modelId="{9D406188-40AC-4992-A9E5-CA04B054F637}" type="sibTrans" cxnId="{28B6A26D-C5ED-4C1A-ABBF-7F4985D1E99B}">
      <dgm:prSet/>
      <dgm:spPr/>
      <dgm:t>
        <a:bodyPr/>
        <a:lstStyle/>
        <a:p>
          <a:endParaRPr lang="en-US"/>
        </a:p>
      </dgm:t>
    </dgm:pt>
    <dgm:pt modelId="{953670A7-9F8B-4521-A302-F2B542F08759}">
      <dgm:prSet phldrT="[Text]" custT="1"/>
      <dgm:spPr/>
      <dgm:t>
        <a:bodyPr/>
        <a:lstStyle/>
        <a:p>
          <a:r>
            <a:rPr lang="en-US" sz="1400">
              <a:latin typeface="Cooper Black" panose="0208090404030B020404" pitchFamily="18" charset="0"/>
            </a:rPr>
            <a:t>we added some final details</a:t>
          </a:r>
        </a:p>
      </dgm:t>
    </dgm:pt>
    <dgm:pt modelId="{E33BCFDA-BACA-4148-8F9C-0FE60182AD4C}" type="parTrans" cxnId="{57C77E16-B386-422B-ABEE-F84311B47D26}">
      <dgm:prSet/>
      <dgm:spPr/>
      <dgm:t>
        <a:bodyPr/>
        <a:lstStyle/>
        <a:p>
          <a:endParaRPr lang="en-US"/>
        </a:p>
      </dgm:t>
    </dgm:pt>
    <dgm:pt modelId="{53B8BEBC-6982-46BE-BA51-AE0EC07BC00E}" type="sibTrans" cxnId="{57C77E16-B386-422B-ABEE-F84311B47D26}">
      <dgm:prSet/>
      <dgm:spPr/>
      <dgm:t>
        <a:bodyPr/>
        <a:lstStyle/>
        <a:p>
          <a:endParaRPr lang="en-US"/>
        </a:p>
      </dgm:t>
    </dgm:pt>
    <dgm:pt modelId="{65F91BD5-25B6-4F08-9115-1BF9FCF3900F}">
      <dgm:prSet phldrT="[Text]" custT="1"/>
      <dgm:spPr/>
      <dgm:t>
        <a:bodyPr/>
        <a:lstStyle/>
        <a:p>
          <a:r>
            <a:rPr lang="en-US" sz="1400">
              <a:latin typeface="Cooper Black" panose="0208090404030B020404" pitchFamily="18" charset="0"/>
            </a:rPr>
            <a:t>WE WERE READY WITH OUR SITE</a:t>
          </a:r>
        </a:p>
      </dgm:t>
    </dgm:pt>
    <dgm:pt modelId="{72057B71-9496-4856-A96C-2AD628CFCFCE}" type="parTrans" cxnId="{75A330FC-767B-4E45-88EB-478095BAE1D6}">
      <dgm:prSet/>
      <dgm:spPr/>
      <dgm:t>
        <a:bodyPr/>
        <a:lstStyle/>
        <a:p>
          <a:endParaRPr lang="en-US"/>
        </a:p>
      </dgm:t>
    </dgm:pt>
    <dgm:pt modelId="{45B18207-4D4E-4381-A819-F86FABE56FCB}" type="sibTrans" cxnId="{75A330FC-767B-4E45-88EB-478095BAE1D6}">
      <dgm:prSet/>
      <dgm:spPr/>
      <dgm:t>
        <a:bodyPr/>
        <a:lstStyle/>
        <a:p>
          <a:endParaRPr lang="en-US"/>
        </a:p>
      </dgm:t>
    </dgm:pt>
    <dgm:pt modelId="{D98FEF19-382D-4753-A9FB-325A91337CA4}" type="pres">
      <dgm:prSet presAssocID="{8955199A-CA82-4F3D-B16C-91CB10C877E1}" presName="rootnode" presStyleCnt="0">
        <dgm:presLayoutVars>
          <dgm:chMax/>
          <dgm:chPref/>
          <dgm:dir/>
          <dgm:animLvl val="lvl"/>
        </dgm:presLayoutVars>
      </dgm:prSet>
      <dgm:spPr/>
    </dgm:pt>
    <dgm:pt modelId="{2C8B2BEA-470E-4BB7-89BB-2E8FFD90E3A5}" type="pres">
      <dgm:prSet presAssocID="{D97A7714-937A-4A6B-80E3-A85108CDD7A3}" presName="composite" presStyleCnt="0"/>
      <dgm:spPr/>
    </dgm:pt>
    <dgm:pt modelId="{66D265B1-344C-4565-9A9D-76DB12715B92}" type="pres">
      <dgm:prSet presAssocID="{D97A7714-937A-4A6B-80E3-A85108CDD7A3}" presName="LShape" presStyleLbl="alignNode1" presStyleIdx="0" presStyleCnt="5" custLinFactNeighborX="-2993" custLinFactNeighborY="14940"/>
      <dgm:spPr/>
    </dgm:pt>
    <dgm:pt modelId="{43131007-E1FF-41C1-97E6-A1F1183790D5}" type="pres">
      <dgm:prSet presAssocID="{D97A7714-937A-4A6B-80E3-A85108CDD7A3}" presName="ParentText" presStyleLbl="revTx" presStyleIdx="0" presStyleCnt="3" custLinFactNeighborY="14371">
        <dgm:presLayoutVars>
          <dgm:chMax val="0"/>
          <dgm:chPref val="0"/>
          <dgm:bulletEnabled val="1"/>
        </dgm:presLayoutVars>
      </dgm:prSet>
      <dgm:spPr/>
    </dgm:pt>
    <dgm:pt modelId="{007FDF54-5959-4356-A372-568283D38A9E}" type="pres">
      <dgm:prSet presAssocID="{D97A7714-937A-4A6B-80E3-A85108CDD7A3}" presName="Triangle" presStyleLbl="alignNode1" presStyleIdx="1" presStyleCnt="5"/>
      <dgm:spPr>
        <a:solidFill>
          <a:schemeClr val="tx1"/>
        </a:solidFill>
      </dgm:spPr>
    </dgm:pt>
    <dgm:pt modelId="{F13B8966-AF80-439E-82E1-B29BDF9EA7F2}" type="pres">
      <dgm:prSet presAssocID="{9D406188-40AC-4992-A9E5-CA04B054F637}" presName="sibTrans" presStyleCnt="0"/>
      <dgm:spPr/>
    </dgm:pt>
    <dgm:pt modelId="{72A45728-1D58-4E9D-B9C2-EA162CD2E154}" type="pres">
      <dgm:prSet presAssocID="{9D406188-40AC-4992-A9E5-CA04B054F637}" presName="space" presStyleCnt="0"/>
      <dgm:spPr/>
    </dgm:pt>
    <dgm:pt modelId="{AF0CA642-5D9D-4954-82D3-E638D0B62C98}" type="pres">
      <dgm:prSet presAssocID="{953670A7-9F8B-4521-A302-F2B542F08759}" presName="composite" presStyleCnt="0"/>
      <dgm:spPr/>
    </dgm:pt>
    <dgm:pt modelId="{36DFFED9-0434-4810-BE50-8F3E3F36248E}" type="pres">
      <dgm:prSet presAssocID="{953670A7-9F8B-4521-A302-F2B542F08759}" presName="LShape" presStyleLbl="alignNode1" presStyleIdx="2" presStyleCnt="5"/>
      <dgm:spPr/>
    </dgm:pt>
    <dgm:pt modelId="{594FE3F2-6F81-4266-93B5-C8F26FA117D6}" type="pres">
      <dgm:prSet presAssocID="{953670A7-9F8B-4521-A302-F2B542F08759}" presName="ParentText" presStyleLbl="revTx" presStyleIdx="1" presStyleCnt="3" custLinFactNeighborX="3751" custLinFactNeighborY="5502">
        <dgm:presLayoutVars>
          <dgm:chMax val="0"/>
          <dgm:chPref val="0"/>
          <dgm:bulletEnabled val="1"/>
        </dgm:presLayoutVars>
      </dgm:prSet>
      <dgm:spPr/>
    </dgm:pt>
    <dgm:pt modelId="{73368781-0BB4-4ED0-B7F7-C39A5A01F0E8}" type="pres">
      <dgm:prSet presAssocID="{953670A7-9F8B-4521-A302-F2B542F08759}" presName="Triangle" presStyleLbl="alignNode1" presStyleIdx="3" presStyleCnt="5"/>
      <dgm:spPr>
        <a:ln>
          <a:solidFill>
            <a:schemeClr val="tx1"/>
          </a:solidFill>
        </a:ln>
      </dgm:spPr>
    </dgm:pt>
    <dgm:pt modelId="{4CC2C745-8479-4A55-B4E2-888262548786}" type="pres">
      <dgm:prSet presAssocID="{53B8BEBC-6982-46BE-BA51-AE0EC07BC00E}" presName="sibTrans" presStyleCnt="0"/>
      <dgm:spPr/>
    </dgm:pt>
    <dgm:pt modelId="{BCDEFE99-C06B-4764-B599-04294A8CF59C}" type="pres">
      <dgm:prSet presAssocID="{53B8BEBC-6982-46BE-BA51-AE0EC07BC00E}" presName="space" presStyleCnt="0"/>
      <dgm:spPr/>
    </dgm:pt>
    <dgm:pt modelId="{BDC078D8-3363-4AD3-AED6-5C7D851ED8E8}" type="pres">
      <dgm:prSet presAssocID="{65F91BD5-25B6-4F08-9115-1BF9FCF3900F}" presName="composite" presStyleCnt="0"/>
      <dgm:spPr/>
    </dgm:pt>
    <dgm:pt modelId="{46BEEADC-5D26-410D-9925-C0EFEE16D673}" type="pres">
      <dgm:prSet presAssocID="{65F91BD5-25B6-4F08-9115-1BF9FCF3900F}" presName="LShape" presStyleLbl="alignNode1" presStyleIdx="4" presStyleCnt="5" custLinFactNeighborX="-5654" custLinFactNeighborY="-59724"/>
      <dgm:spPr/>
    </dgm:pt>
    <dgm:pt modelId="{6A9E1F35-7D74-4E72-A9A9-0E99153781AA}" type="pres">
      <dgm:prSet presAssocID="{65F91BD5-25B6-4F08-9115-1BF9FCF3900F}" presName="ParentText" presStyleLbl="revTx" presStyleIdx="2" presStyleCnt="3" custLinFactNeighborX="-1326" custLinFactNeighborY="-40086">
        <dgm:presLayoutVars>
          <dgm:chMax val="0"/>
          <dgm:chPref val="0"/>
          <dgm:bulletEnabled val="1"/>
        </dgm:presLayoutVars>
      </dgm:prSet>
      <dgm:spPr/>
    </dgm:pt>
  </dgm:ptLst>
  <dgm:cxnLst>
    <dgm:cxn modelId="{57C77E16-B386-422B-ABEE-F84311B47D26}" srcId="{8955199A-CA82-4F3D-B16C-91CB10C877E1}" destId="{953670A7-9F8B-4521-A302-F2B542F08759}" srcOrd="1" destOrd="0" parTransId="{E33BCFDA-BACA-4148-8F9C-0FE60182AD4C}" sibTransId="{53B8BEBC-6982-46BE-BA51-AE0EC07BC00E}"/>
    <dgm:cxn modelId="{135E8B19-AED9-4E49-BE64-6517D76B0E80}" type="presOf" srcId="{65F91BD5-25B6-4F08-9115-1BF9FCF3900F}" destId="{6A9E1F35-7D74-4E72-A9A9-0E99153781AA}" srcOrd="0" destOrd="0" presId="urn:microsoft.com/office/officeart/2009/3/layout/StepUpProcess"/>
    <dgm:cxn modelId="{28B6A26D-C5ED-4C1A-ABBF-7F4985D1E99B}" srcId="{8955199A-CA82-4F3D-B16C-91CB10C877E1}" destId="{D97A7714-937A-4A6B-80E3-A85108CDD7A3}" srcOrd="0" destOrd="0" parTransId="{156FD8BD-3C2C-4125-80DE-46A8C031B85D}" sibTransId="{9D406188-40AC-4992-A9E5-CA04B054F637}"/>
    <dgm:cxn modelId="{866CE07C-D045-4C65-B184-901D1F5BE48D}" type="presOf" srcId="{8955199A-CA82-4F3D-B16C-91CB10C877E1}" destId="{D98FEF19-382D-4753-A9FB-325A91337CA4}" srcOrd="0" destOrd="0" presId="urn:microsoft.com/office/officeart/2009/3/layout/StepUpProcess"/>
    <dgm:cxn modelId="{BDCE0AD0-1DB9-46D0-8C02-3D8602E14530}" type="presOf" srcId="{953670A7-9F8B-4521-A302-F2B542F08759}" destId="{594FE3F2-6F81-4266-93B5-C8F26FA117D6}" srcOrd="0" destOrd="0" presId="urn:microsoft.com/office/officeart/2009/3/layout/StepUpProcess"/>
    <dgm:cxn modelId="{DA3635D4-4293-4308-AE5A-10979667B684}" type="presOf" srcId="{D97A7714-937A-4A6B-80E3-A85108CDD7A3}" destId="{43131007-E1FF-41C1-97E6-A1F1183790D5}" srcOrd="0" destOrd="0" presId="urn:microsoft.com/office/officeart/2009/3/layout/StepUpProcess"/>
    <dgm:cxn modelId="{75A330FC-767B-4E45-88EB-478095BAE1D6}" srcId="{8955199A-CA82-4F3D-B16C-91CB10C877E1}" destId="{65F91BD5-25B6-4F08-9115-1BF9FCF3900F}" srcOrd="2" destOrd="0" parTransId="{72057B71-9496-4856-A96C-2AD628CFCFCE}" sibTransId="{45B18207-4D4E-4381-A819-F86FABE56FCB}"/>
    <dgm:cxn modelId="{853CDC5B-510A-4409-9D80-366B8AD893E2}" type="presParOf" srcId="{D98FEF19-382D-4753-A9FB-325A91337CA4}" destId="{2C8B2BEA-470E-4BB7-89BB-2E8FFD90E3A5}" srcOrd="0" destOrd="0" presId="urn:microsoft.com/office/officeart/2009/3/layout/StepUpProcess"/>
    <dgm:cxn modelId="{90B4E462-7FB2-4A61-A208-28153ACDDC82}" type="presParOf" srcId="{2C8B2BEA-470E-4BB7-89BB-2E8FFD90E3A5}" destId="{66D265B1-344C-4565-9A9D-76DB12715B92}" srcOrd="0" destOrd="0" presId="urn:microsoft.com/office/officeart/2009/3/layout/StepUpProcess"/>
    <dgm:cxn modelId="{1A91ADC3-F9C4-4919-9232-838AEAD9E78B}" type="presParOf" srcId="{2C8B2BEA-470E-4BB7-89BB-2E8FFD90E3A5}" destId="{43131007-E1FF-41C1-97E6-A1F1183790D5}" srcOrd="1" destOrd="0" presId="urn:microsoft.com/office/officeart/2009/3/layout/StepUpProcess"/>
    <dgm:cxn modelId="{635B7E70-1A5E-4D2E-B4BA-612305BF730A}" type="presParOf" srcId="{2C8B2BEA-470E-4BB7-89BB-2E8FFD90E3A5}" destId="{007FDF54-5959-4356-A372-568283D38A9E}" srcOrd="2" destOrd="0" presId="urn:microsoft.com/office/officeart/2009/3/layout/StepUpProcess"/>
    <dgm:cxn modelId="{7BD1068E-DD69-45D2-9BDB-4468953F1703}" type="presParOf" srcId="{D98FEF19-382D-4753-A9FB-325A91337CA4}" destId="{F13B8966-AF80-439E-82E1-B29BDF9EA7F2}" srcOrd="1" destOrd="0" presId="urn:microsoft.com/office/officeart/2009/3/layout/StepUpProcess"/>
    <dgm:cxn modelId="{0CB1DB89-98B5-47E6-A552-0A167D654BC5}" type="presParOf" srcId="{F13B8966-AF80-439E-82E1-B29BDF9EA7F2}" destId="{72A45728-1D58-4E9D-B9C2-EA162CD2E154}" srcOrd="0" destOrd="0" presId="urn:microsoft.com/office/officeart/2009/3/layout/StepUpProcess"/>
    <dgm:cxn modelId="{ACC0D2DC-2602-4014-AB9F-027F8A53B2CD}" type="presParOf" srcId="{D98FEF19-382D-4753-A9FB-325A91337CA4}" destId="{AF0CA642-5D9D-4954-82D3-E638D0B62C98}" srcOrd="2" destOrd="0" presId="urn:microsoft.com/office/officeart/2009/3/layout/StepUpProcess"/>
    <dgm:cxn modelId="{06705987-4101-4FA1-B801-81A541110D77}" type="presParOf" srcId="{AF0CA642-5D9D-4954-82D3-E638D0B62C98}" destId="{36DFFED9-0434-4810-BE50-8F3E3F36248E}" srcOrd="0" destOrd="0" presId="urn:microsoft.com/office/officeart/2009/3/layout/StepUpProcess"/>
    <dgm:cxn modelId="{179E9962-4584-47DD-9BF6-BDBB8D6CE49D}" type="presParOf" srcId="{AF0CA642-5D9D-4954-82D3-E638D0B62C98}" destId="{594FE3F2-6F81-4266-93B5-C8F26FA117D6}" srcOrd="1" destOrd="0" presId="urn:microsoft.com/office/officeart/2009/3/layout/StepUpProcess"/>
    <dgm:cxn modelId="{DEA03875-C62F-41CE-B227-BA30463F39D9}" type="presParOf" srcId="{AF0CA642-5D9D-4954-82D3-E638D0B62C98}" destId="{73368781-0BB4-4ED0-B7F7-C39A5A01F0E8}" srcOrd="2" destOrd="0" presId="urn:microsoft.com/office/officeart/2009/3/layout/StepUpProcess"/>
    <dgm:cxn modelId="{97D2619F-3008-4372-ADB7-D6FDEC77F7C8}" type="presParOf" srcId="{D98FEF19-382D-4753-A9FB-325A91337CA4}" destId="{4CC2C745-8479-4A55-B4E2-888262548786}" srcOrd="3" destOrd="0" presId="urn:microsoft.com/office/officeart/2009/3/layout/StepUpProcess"/>
    <dgm:cxn modelId="{383132AB-A36F-42A0-8BD7-8CF0EF2D771E}" type="presParOf" srcId="{4CC2C745-8479-4A55-B4E2-888262548786}" destId="{BCDEFE99-C06B-4764-B599-04294A8CF59C}" srcOrd="0" destOrd="0" presId="urn:microsoft.com/office/officeart/2009/3/layout/StepUpProcess"/>
    <dgm:cxn modelId="{F09424A3-ABD4-4737-9D39-1DE568B94C59}" type="presParOf" srcId="{D98FEF19-382D-4753-A9FB-325A91337CA4}" destId="{BDC078D8-3363-4AD3-AED6-5C7D851ED8E8}" srcOrd="4" destOrd="0" presId="urn:microsoft.com/office/officeart/2009/3/layout/StepUpProcess"/>
    <dgm:cxn modelId="{B1C291C2-A2F1-4187-AF8F-86CCCE2F3FE6}" type="presParOf" srcId="{BDC078D8-3363-4AD3-AED6-5C7D851ED8E8}" destId="{46BEEADC-5D26-410D-9925-C0EFEE16D673}" srcOrd="0" destOrd="0" presId="urn:microsoft.com/office/officeart/2009/3/layout/StepUpProcess"/>
    <dgm:cxn modelId="{7B552B3D-28DE-4594-85E8-76BE2693AA5D}" type="presParOf" srcId="{BDC078D8-3363-4AD3-AED6-5C7D851ED8E8}" destId="{6A9E1F35-7D74-4E72-A9A9-0E99153781AA}"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FC801-F3E3-4608-9D24-A52ED0FAFA49}">
      <dsp:nvSpPr>
        <dsp:cNvPr id="0" name=""/>
        <dsp:cNvSpPr/>
      </dsp:nvSpPr>
      <dsp:spPr>
        <a:xfrm rot="5400000">
          <a:off x="380852" y="904858"/>
          <a:ext cx="1136088" cy="1890425"/>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2DDD3-4AEC-456F-81EB-4A422D2EAB6A}">
      <dsp:nvSpPr>
        <dsp:cNvPr id="0" name=""/>
        <dsp:cNvSpPr/>
      </dsp:nvSpPr>
      <dsp:spPr>
        <a:xfrm>
          <a:off x="191211" y="1469688"/>
          <a:ext cx="1706686" cy="14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ooper Black" panose="0208090404030B020404" pitchFamily="18" charset="0"/>
            </a:rPr>
            <a:t>we came up with a name and a logo</a:t>
          </a:r>
        </a:p>
      </dsp:txBody>
      <dsp:txXfrm>
        <a:off x="191211" y="1469688"/>
        <a:ext cx="1706686" cy="1496010"/>
      </dsp:txXfrm>
    </dsp:sp>
    <dsp:sp modelId="{1A6D08A2-1FB3-4FA2-92BC-249ED085EFC3}">
      <dsp:nvSpPr>
        <dsp:cNvPr id="0" name=""/>
        <dsp:cNvSpPr/>
      </dsp:nvSpPr>
      <dsp:spPr>
        <a:xfrm>
          <a:off x="1575881" y="765682"/>
          <a:ext cx="322016" cy="322016"/>
        </a:xfrm>
        <a:prstGeom prst="triangle">
          <a:avLst>
            <a:gd name="adj" fmla="val 100000"/>
          </a:avLst>
        </a:prstGeom>
        <a:solidFill>
          <a:schemeClr val="tx1"/>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7B383-F140-4F68-85F0-A6A00E5A89F5}">
      <dsp:nvSpPr>
        <dsp:cNvPr id="0" name=""/>
        <dsp:cNvSpPr/>
      </dsp:nvSpPr>
      <dsp:spPr>
        <a:xfrm rot="5400000">
          <a:off x="2470170" y="387854"/>
          <a:ext cx="1136088" cy="1890425"/>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6FE186-791B-4A63-AEA1-829920134F89}">
      <dsp:nvSpPr>
        <dsp:cNvPr id="0" name=""/>
        <dsp:cNvSpPr/>
      </dsp:nvSpPr>
      <dsp:spPr>
        <a:xfrm>
          <a:off x="2296811" y="1003728"/>
          <a:ext cx="1706686" cy="14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ooper Black" panose="0208090404030B020404" pitchFamily="18" charset="0"/>
            </a:rPr>
            <a:t>we designed our website</a:t>
          </a:r>
        </a:p>
      </dsp:txBody>
      <dsp:txXfrm>
        <a:off x="2296811" y="1003728"/>
        <a:ext cx="1706686" cy="1496010"/>
      </dsp:txXfrm>
    </dsp:sp>
    <dsp:sp modelId="{F042C5EA-BCDB-47A0-97F4-31DB9138430E}">
      <dsp:nvSpPr>
        <dsp:cNvPr id="0" name=""/>
        <dsp:cNvSpPr/>
      </dsp:nvSpPr>
      <dsp:spPr>
        <a:xfrm>
          <a:off x="3665199" y="248679"/>
          <a:ext cx="322016" cy="322016"/>
        </a:xfrm>
        <a:prstGeom prst="triangle">
          <a:avLst>
            <a:gd name="adj" fmla="val 100000"/>
          </a:avLst>
        </a:prstGeom>
        <a:solidFill>
          <a:schemeClr val="tx1"/>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2F957-B2AA-44FF-94DB-7AD4DF41F34D}">
      <dsp:nvSpPr>
        <dsp:cNvPr id="0" name=""/>
        <dsp:cNvSpPr/>
      </dsp:nvSpPr>
      <dsp:spPr>
        <a:xfrm rot="5400000">
          <a:off x="4559488" y="-129149"/>
          <a:ext cx="1136088" cy="1890425"/>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87440-C611-410A-9812-CCB93FE2CA74}">
      <dsp:nvSpPr>
        <dsp:cNvPr id="0" name=""/>
        <dsp:cNvSpPr/>
      </dsp:nvSpPr>
      <dsp:spPr>
        <a:xfrm>
          <a:off x="4369847" y="435680"/>
          <a:ext cx="1706686" cy="14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ooper Black" panose="0208090404030B020404" pitchFamily="18" charset="0"/>
            </a:rPr>
            <a:t>we started working on the code</a:t>
          </a:r>
        </a:p>
      </dsp:txBody>
      <dsp:txXfrm>
        <a:off x="4369847" y="435680"/>
        <a:ext cx="1706686" cy="1496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265B1-344C-4565-9A9D-76DB12715B92}">
      <dsp:nvSpPr>
        <dsp:cNvPr id="0" name=""/>
        <dsp:cNvSpPr/>
      </dsp:nvSpPr>
      <dsp:spPr>
        <a:xfrm rot="5400000">
          <a:off x="252828" y="1189243"/>
          <a:ext cx="891367" cy="1483214"/>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31007-E1FF-41C1-97E6-A1F1183790D5}">
      <dsp:nvSpPr>
        <dsp:cNvPr id="0" name=""/>
        <dsp:cNvSpPr/>
      </dsp:nvSpPr>
      <dsp:spPr>
        <a:xfrm>
          <a:off x="148429" y="1667916"/>
          <a:ext cx="1339054" cy="1173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ooper Black" panose="0208090404030B020404" pitchFamily="18" charset="0"/>
            </a:rPr>
            <a:t>we did the documentation</a:t>
          </a:r>
        </a:p>
      </dsp:txBody>
      <dsp:txXfrm>
        <a:off x="148429" y="1667916"/>
        <a:ext cx="1339054" cy="1173759"/>
      </dsp:txXfrm>
    </dsp:sp>
    <dsp:sp modelId="{007FDF54-5959-4356-A372-568283D38A9E}">
      <dsp:nvSpPr>
        <dsp:cNvPr id="0" name=""/>
        <dsp:cNvSpPr/>
      </dsp:nvSpPr>
      <dsp:spPr>
        <a:xfrm>
          <a:off x="1234832" y="946877"/>
          <a:ext cx="252651" cy="252651"/>
        </a:xfrm>
        <a:prstGeom prst="triangle">
          <a:avLst>
            <a:gd name="adj" fmla="val 100000"/>
          </a:avLst>
        </a:prstGeom>
        <a:solidFill>
          <a:schemeClr val="tx1"/>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FFED9-0434-4810-BE50-8F3E3F36248E}">
      <dsp:nvSpPr>
        <dsp:cNvPr id="0" name=""/>
        <dsp:cNvSpPr/>
      </dsp:nvSpPr>
      <dsp:spPr>
        <a:xfrm rot="5400000">
          <a:off x="1936485" y="650435"/>
          <a:ext cx="891367" cy="1483214"/>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4FE3F2-6F81-4266-93B5-C8F26FA117D6}">
      <dsp:nvSpPr>
        <dsp:cNvPr id="0" name=""/>
        <dsp:cNvSpPr/>
      </dsp:nvSpPr>
      <dsp:spPr>
        <a:xfrm>
          <a:off x="1837921" y="1158177"/>
          <a:ext cx="1339054" cy="1173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ooper Black" panose="0208090404030B020404" pitchFamily="18" charset="0"/>
            </a:rPr>
            <a:t>we added some final details</a:t>
          </a:r>
        </a:p>
      </dsp:txBody>
      <dsp:txXfrm>
        <a:off x="1837921" y="1158177"/>
        <a:ext cx="1339054" cy="1173759"/>
      </dsp:txXfrm>
    </dsp:sp>
    <dsp:sp modelId="{73368781-0BB4-4ED0-B7F7-C39A5A01F0E8}">
      <dsp:nvSpPr>
        <dsp:cNvPr id="0" name=""/>
        <dsp:cNvSpPr/>
      </dsp:nvSpPr>
      <dsp:spPr>
        <a:xfrm>
          <a:off x="2874096" y="541239"/>
          <a:ext cx="252651" cy="252651"/>
        </a:xfrm>
        <a:prstGeom prst="triangle">
          <a:avLst>
            <a:gd name="adj" fmla="val 100000"/>
          </a:avLst>
        </a:prstGeom>
        <a:solidFill>
          <a:schemeClr val="accent4">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46BEEADC-5D26-410D-9925-C0EFEE16D673}">
      <dsp:nvSpPr>
        <dsp:cNvPr id="0" name=""/>
        <dsp:cNvSpPr/>
      </dsp:nvSpPr>
      <dsp:spPr>
        <a:xfrm rot="5400000">
          <a:off x="3491888" y="-287561"/>
          <a:ext cx="891367" cy="1483214"/>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E1F35-7D74-4E72-A9A9-0E99153781AA}">
      <dsp:nvSpPr>
        <dsp:cNvPr id="0" name=""/>
        <dsp:cNvSpPr/>
      </dsp:nvSpPr>
      <dsp:spPr>
        <a:xfrm>
          <a:off x="3409202" y="217446"/>
          <a:ext cx="1339054" cy="1173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ooper Black" panose="0208090404030B020404" pitchFamily="18" charset="0"/>
            </a:rPr>
            <a:t>WE WERE READY WITH OUR SITE</a:t>
          </a:r>
        </a:p>
      </dsp:txBody>
      <dsp:txXfrm>
        <a:off x="3409202" y="217446"/>
        <a:ext cx="1339054" cy="117375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B6EF-E07E-ADD3-A063-3BA2AA3C4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550CA-F83F-4AC2-8678-38E5A28C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ACBEAC-F82B-B864-3C61-F7827EF528A6}"/>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5" name="Footer Placeholder 4">
            <a:extLst>
              <a:ext uri="{FF2B5EF4-FFF2-40B4-BE49-F238E27FC236}">
                <a16:creationId xmlns:a16="http://schemas.microsoft.com/office/drawing/2014/main" id="{F1F9EDC1-4451-3A23-1362-EAD21D274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23345-90BA-F00E-99CA-28368A841F66}"/>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165458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5341-1008-1107-3AD0-180EA1814E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B3DCC4-BBCA-7336-8FD5-EF2CA7D25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06BE6-9B73-3520-972B-4E8D87D876F1}"/>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5" name="Footer Placeholder 4">
            <a:extLst>
              <a:ext uri="{FF2B5EF4-FFF2-40B4-BE49-F238E27FC236}">
                <a16:creationId xmlns:a16="http://schemas.microsoft.com/office/drawing/2014/main" id="{57727A01-9DD9-86FD-7870-B0216CEC2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14271-81DE-DC99-CD6D-531FC96D1F06}"/>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188091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F81E05-26DA-B07E-C392-5164D20919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97396-6D93-AE2F-F2FC-053C7FB24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E30A3-B4B9-8D99-D1EF-9224FE3FC498}"/>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5" name="Footer Placeholder 4">
            <a:extLst>
              <a:ext uri="{FF2B5EF4-FFF2-40B4-BE49-F238E27FC236}">
                <a16:creationId xmlns:a16="http://schemas.microsoft.com/office/drawing/2014/main" id="{B4F0C5A2-FD2D-C6A0-030F-E0355487F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832C2-5D22-734B-ACC3-33637C26C817}"/>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167691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8C90-95FB-4207-C255-DB3DFD7F6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97339-FD85-8539-C7E1-2E761CD27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8438C-FDAD-CF89-F5F6-C35B916DE12C}"/>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5" name="Footer Placeholder 4">
            <a:extLst>
              <a:ext uri="{FF2B5EF4-FFF2-40B4-BE49-F238E27FC236}">
                <a16:creationId xmlns:a16="http://schemas.microsoft.com/office/drawing/2014/main" id="{1CC2459B-038C-4DA1-EEAB-992BDDAD6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D41AB-5257-219D-C0A8-9763F7956357}"/>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61502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6C0-8251-2A14-FC48-B33D3873A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AEFB1-0AB0-3CC8-78AC-835B47663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AD919-011C-20FD-EA64-57E6C1C8BDA2}"/>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5" name="Footer Placeholder 4">
            <a:extLst>
              <a:ext uri="{FF2B5EF4-FFF2-40B4-BE49-F238E27FC236}">
                <a16:creationId xmlns:a16="http://schemas.microsoft.com/office/drawing/2014/main" id="{BBD115DF-71C2-CDE9-566D-93A1AA330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E3D5-E032-10FC-A55E-E2D52BF87041}"/>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424702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C80F-310B-23D5-C2F0-58400F259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693D2-224F-6AC5-6985-9BB7C8512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3ECFF4-FDBD-B54A-6338-6F231AEC9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ED94E-265F-50B6-3E4F-0FDFD7288062}"/>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6" name="Footer Placeholder 5">
            <a:extLst>
              <a:ext uri="{FF2B5EF4-FFF2-40B4-BE49-F238E27FC236}">
                <a16:creationId xmlns:a16="http://schemas.microsoft.com/office/drawing/2014/main" id="{6EAB1A4C-6645-C838-62E3-1C24A3122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6B814-9A27-FF7A-03F9-7D3856DE3B7E}"/>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197148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257D-9346-37A5-06A2-AC5EF4BA9D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17F84-B8A1-C111-F116-00866A1BC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9A80C-06F7-26B6-50BF-5A89BA876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4D625-21F0-30D3-12BF-B4D622AC8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52661-8BCD-70A0-EDAF-D328884F6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A866C-2DCE-BEDF-9639-97F3B48FFAAB}"/>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8" name="Footer Placeholder 7">
            <a:extLst>
              <a:ext uri="{FF2B5EF4-FFF2-40B4-BE49-F238E27FC236}">
                <a16:creationId xmlns:a16="http://schemas.microsoft.com/office/drawing/2014/main" id="{F0826E56-536E-AC05-3693-57E09F031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D23E56-5198-2A70-5956-EF5C20565381}"/>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260545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8D77-9C79-C96C-B9BD-ACD00AAB7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16B65-2423-0832-1578-43FC8C2226B9}"/>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4" name="Footer Placeholder 3">
            <a:extLst>
              <a:ext uri="{FF2B5EF4-FFF2-40B4-BE49-F238E27FC236}">
                <a16:creationId xmlns:a16="http://schemas.microsoft.com/office/drawing/2014/main" id="{995AF417-3C0D-23E3-943C-3B8C58F9D6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1126B1-235F-F1B0-15D1-2DBDFD3EABB6}"/>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381044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9F364-27A4-9B4C-2251-7AEC353F727B}"/>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3" name="Footer Placeholder 2">
            <a:extLst>
              <a:ext uri="{FF2B5EF4-FFF2-40B4-BE49-F238E27FC236}">
                <a16:creationId xmlns:a16="http://schemas.microsoft.com/office/drawing/2014/main" id="{103BCDE7-F603-1255-D4DE-1D7FFA39A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3D3A55-A44F-11E0-36F7-77FEABCE54E9}"/>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299719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7AA5-A7C8-F570-1F80-BD00CDC53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89C67-9A5A-90E8-F351-96DED2A84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D88BD8-9869-47AB-B9FE-F3EA9D356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6A4C2-AB67-49A9-BE80-E11865054152}"/>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6" name="Footer Placeholder 5">
            <a:extLst>
              <a:ext uri="{FF2B5EF4-FFF2-40B4-BE49-F238E27FC236}">
                <a16:creationId xmlns:a16="http://schemas.microsoft.com/office/drawing/2014/main" id="{5F047806-8D69-58B2-CF0D-BD57C495C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F4C0B-EA6A-6C20-5F38-FD6AD8ACC6E3}"/>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65482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D166-9383-C1B0-CAF6-A9F647A3A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1AE1CF-E822-D05D-E27B-3576D99B5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5CD53E-9C95-1793-155A-056AFE77C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23F1D-EE61-4F29-3DA5-0C9270F2E497}"/>
              </a:ext>
            </a:extLst>
          </p:cNvPr>
          <p:cNvSpPr>
            <a:spLocks noGrp="1"/>
          </p:cNvSpPr>
          <p:nvPr>
            <p:ph type="dt" sz="half" idx="10"/>
          </p:nvPr>
        </p:nvSpPr>
        <p:spPr/>
        <p:txBody>
          <a:bodyPr/>
          <a:lstStyle/>
          <a:p>
            <a:fld id="{6CA949FA-BB69-4732-B234-B64E82F30868}" type="datetimeFigureOut">
              <a:rPr lang="en-US" smtClean="0"/>
              <a:t>6/6/2023</a:t>
            </a:fld>
            <a:endParaRPr lang="en-US"/>
          </a:p>
        </p:txBody>
      </p:sp>
      <p:sp>
        <p:nvSpPr>
          <p:cNvPr id="6" name="Footer Placeholder 5">
            <a:extLst>
              <a:ext uri="{FF2B5EF4-FFF2-40B4-BE49-F238E27FC236}">
                <a16:creationId xmlns:a16="http://schemas.microsoft.com/office/drawing/2014/main" id="{B0AB430D-F62D-EBC8-23EA-DAC0088A6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DF431-C9B6-BD5A-CD86-146684D6C96B}"/>
              </a:ext>
            </a:extLst>
          </p:cNvPr>
          <p:cNvSpPr>
            <a:spLocks noGrp="1"/>
          </p:cNvSpPr>
          <p:nvPr>
            <p:ph type="sldNum" sz="quarter" idx="12"/>
          </p:nvPr>
        </p:nvSpPr>
        <p:spPr/>
        <p:txBody>
          <a:bodyPr/>
          <a:lstStyle/>
          <a:p>
            <a:fld id="{C0293EA5-E6C5-4CC5-A41E-CBABCC953375}" type="slidenum">
              <a:rPr lang="en-US" smtClean="0"/>
              <a:t>‹#›</a:t>
            </a:fld>
            <a:endParaRPr lang="en-US"/>
          </a:p>
        </p:txBody>
      </p:sp>
    </p:spTree>
    <p:extLst>
      <p:ext uri="{BB962C8B-B14F-4D97-AF65-F5344CB8AC3E}">
        <p14:creationId xmlns:p14="http://schemas.microsoft.com/office/powerpoint/2010/main" val="348402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B345D-96F5-08BE-21B2-309914D24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76917-BC07-16E4-5D20-FA38F4D6A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C952A-7756-EE45-67BE-0110AE5A1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949FA-BB69-4732-B234-B64E82F30868}" type="datetimeFigureOut">
              <a:rPr lang="en-US" smtClean="0"/>
              <a:t>6/6/2023</a:t>
            </a:fld>
            <a:endParaRPr lang="en-US"/>
          </a:p>
        </p:txBody>
      </p:sp>
      <p:sp>
        <p:nvSpPr>
          <p:cNvPr id="5" name="Footer Placeholder 4">
            <a:extLst>
              <a:ext uri="{FF2B5EF4-FFF2-40B4-BE49-F238E27FC236}">
                <a16:creationId xmlns:a16="http://schemas.microsoft.com/office/drawing/2014/main" id="{684FABAC-04EE-B97E-3796-F2083645C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210DCC-FAE6-734C-C313-61FC8F977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93EA5-E6C5-4CC5-A41E-CBABCC953375}" type="slidenum">
              <a:rPr lang="en-US" smtClean="0"/>
              <a:t>‹#›</a:t>
            </a:fld>
            <a:endParaRPr lang="en-US"/>
          </a:p>
        </p:txBody>
      </p:sp>
    </p:spTree>
    <p:extLst>
      <p:ext uri="{BB962C8B-B14F-4D97-AF65-F5344CB8AC3E}">
        <p14:creationId xmlns:p14="http://schemas.microsoft.com/office/powerpoint/2010/main" val="59106431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065DD4-04C6-7D60-81B3-79674C008179}"/>
              </a:ext>
            </a:extLst>
          </p:cNvPr>
          <p:cNvPicPr>
            <a:picLocks noChangeAspect="1"/>
          </p:cNvPicPr>
          <p:nvPr/>
        </p:nvPicPr>
        <p:blipFill>
          <a:blip r:embed="rId2"/>
          <a:stretch>
            <a:fillRect/>
          </a:stretch>
        </p:blipFill>
        <p:spPr>
          <a:xfrm>
            <a:off x="3047736" y="1714351"/>
            <a:ext cx="6096528" cy="3429297"/>
          </a:xfrm>
          <a:prstGeom prst="rect">
            <a:avLst/>
          </a:prstGeom>
        </p:spPr>
      </p:pic>
      <p:pic>
        <p:nvPicPr>
          <p:cNvPr id="3" name="Picture 2">
            <a:extLst>
              <a:ext uri="{FF2B5EF4-FFF2-40B4-BE49-F238E27FC236}">
                <a16:creationId xmlns:a16="http://schemas.microsoft.com/office/drawing/2014/main" id="{2DD5F81E-A172-ED99-965A-59892F0ABDDC}"/>
              </a:ext>
            </a:extLst>
          </p:cNvPr>
          <p:cNvPicPr>
            <a:picLocks noChangeAspect="1"/>
          </p:cNvPicPr>
          <p:nvPr/>
        </p:nvPicPr>
        <p:blipFill>
          <a:blip r:embed="rId3"/>
          <a:stretch>
            <a:fillRect/>
          </a:stretch>
        </p:blipFill>
        <p:spPr>
          <a:xfrm>
            <a:off x="-2010792" y="176552"/>
            <a:ext cx="15240421" cy="7036707"/>
          </a:xfrm>
          <a:prstGeom prst="rect">
            <a:avLst/>
          </a:prstGeom>
        </p:spPr>
      </p:pic>
      <p:sp>
        <p:nvSpPr>
          <p:cNvPr id="4" name="TextBox 3">
            <a:extLst>
              <a:ext uri="{FF2B5EF4-FFF2-40B4-BE49-F238E27FC236}">
                <a16:creationId xmlns:a16="http://schemas.microsoft.com/office/drawing/2014/main" id="{0CEEC084-5681-3096-D471-CB9E8BC0B3DB}"/>
              </a:ext>
            </a:extLst>
          </p:cNvPr>
          <p:cNvSpPr txBox="1"/>
          <p:nvPr/>
        </p:nvSpPr>
        <p:spPr>
          <a:xfrm>
            <a:off x="5456296" y="526814"/>
            <a:ext cx="1796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cxnSp>
        <p:nvCxnSpPr>
          <p:cNvPr id="8" name="Straight Connector 7">
            <a:extLst>
              <a:ext uri="{FF2B5EF4-FFF2-40B4-BE49-F238E27FC236}">
                <a16:creationId xmlns:a16="http://schemas.microsoft.com/office/drawing/2014/main" id="{3EDB9B1A-C8ED-E1C4-3454-C6E8A266D313}"/>
              </a:ext>
            </a:extLst>
          </p:cNvPr>
          <p:cNvCxnSpPr>
            <a:cxnSpLocks/>
          </p:cNvCxnSpPr>
          <p:nvPr/>
        </p:nvCxnSpPr>
        <p:spPr>
          <a:xfrm>
            <a:off x="0" y="526814"/>
            <a:ext cx="10990907" cy="0"/>
          </a:xfrm>
          <a:prstGeom prst="line">
            <a:avLst/>
          </a:prstGeom>
          <a:ln w="19050"/>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E06011BA-9126-E166-AD39-FE8B5F21DF40}"/>
              </a:ext>
            </a:extLst>
          </p:cNvPr>
          <p:cNvCxnSpPr/>
          <p:nvPr/>
        </p:nvCxnSpPr>
        <p:spPr>
          <a:xfrm>
            <a:off x="10999960" y="526814"/>
            <a:ext cx="0" cy="6331186"/>
          </a:xfrm>
          <a:prstGeom prst="line">
            <a:avLst/>
          </a:prstGeom>
          <a:ln w="19050"/>
        </p:spPr>
        <p:style>
          <a:lnRef idx="1">
            <a:schemeClr val="accent4"/>
          </a:lnRef>
          <a:fillRef idx="0">
            <a:schemeClr val="accent4"/>
          </a:fillRef>
          <a:effectRef idx="0">
            <a:schemeClr val="accent4"/>
          </a:effectRef>
          <a:fontRef idx="minor">
            <a:schemeClr val="tx1"/>
          </a:fontRef>
        </p:style>
      </p:cxnSp>
      <p:sp>
        <p:nvSpPr>
          <p:cNvPr id="12" name="Star: 5 Points 11">
            <a:extLst>
              <a:ext uri="{FF2B5EF4-FFF2-40B4-BE49-F238E27FC236}">
                <a16:creationId xmlns:a16="http://schemas.microsoft.com/office/drawing/2014/main" id="{E807BDA3-9866-5A6A-C24B-8174A94A8501}"/>
              </a:ext>
            </a:extLst>
          </p:cNvPr>
          <p:cNvSpPr/>
          <p:nvPr/>
        </p:nvSpPr>
        <p:spPr>
          <a:xfrm>
            <a:off x="2785185" y="4825503"/>
            <a:ext cx="525101" cy="435840"/>
          </a:xfrm>
          <a:prstGeom prst="star5">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51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09A28-2525-4DCE-71D1-5E668485FE60}"/>
              </a:ext>
            </a:extLst>
          </p:cNvPr>
          <p:cNvSpPr txBox="1"/>
          <p:nvPr/>
        </p:nvSpPr>
        <p:spPr>
          <a:xfrm>
            <a:off x="3929108" y="901084"/>
            <a:ext cx="7306323" cy="923330"/>
          </a:xfrm>
          <a:prstGeom prst="rect">
            <a:avLst/>
          </a:prstGeom>
          <a:noFill/>
        </p:spPr>
        <p:txBody>
          <a:bodyPr wrap="square" rtlCol="0">
            <a:spAutoFit/>
          </a:bodyPr>
          <a:lstStyle/>
          <a:p>
            <a:r>
              <a:rPr lang="en-US" sz="5400" b="1">
                <a:latin typeface="Bahnschrift Light SemiCondensed" panose="020B0502040204020203" pitchFamily="34" charset="0"/>
              </a:rPr>
              <a:t>OUR TEAM</a:t>
            </a:r>
          </a:p>
        </p:txBody>
      </p:sp>
      <p:sp>
        <p:nvSpPr>
          <p:cNvPr id="3" name="Star: 5 Points 2">
            <a:extLst>
              <a:ext uri="{FF2B5EF4-FFF2-40B4-BE49-F238E27FC236}">
                <a16:creationId xmlns:a16="http://schemas.microsoft.com/office/drawing/2014/main" id="{9D3B39EA-7AF5-5369-876A-382731BF1D27}"/>
              </a:ext>
            </a:extLst>
          </p:cNvPr>
          <p:cNvSpPr/>
          <p:nvPr/>
        </p:nvSpPr>
        <p:spPr>
          <a:xfrm>
            <a:off x="3687932" y="1251778"/>
            <a:ext cx="241176" cy="221942"/>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1CC49B64-D95C-2DCC-8847-FB8D700B455F}"/>
              </a:ext>
            </a:extLst>
          </p:cNvPr>
          <p:cNvSpPr/>
          <p:nvPr/>
        </p:nvSpPr>
        <p:spPr>
          <a:xfrm>
            <a:off x="6924583" y="1220706"/>
            <a:ext cx="241176" cy="221942"/>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4AA73F-2F68-2A25-757B-C8C658E2BA3A}"/>
              </a:ext>
            </a:extLst>
          </p:cNvPr>
          <p:cNvPicPr>
            <a:picLocks noChangeAspect="1"/>
          </p:cNvPicPr>
          <p:nvPr/>
        </p:nvPicPr>
        <p:blipFill>
          <a:blip r:embed="rId2"/>
          <a:stretch>
            <a:fillRect/>
          </a:stretch>
        </p:blipFill>
        <p:spPr>
          <a:xfrm>
            <a:off x="3406946" y="2129531"/>
            <a:ext cx="1686678" cy="1686678"/>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sp>
        <p:nvSpPr>
          <p:cNvPr id="12" name="Arc 11">
            <a:extLst>
              <a:ext uri="{FF2B5EF4-FFF2-40B4-BE49-F238E27FC236}">
                <a16:creationId xmlns:a16="http://schemas.microsoft.com/office/drawing/2014/main" id="{308EA5D6-889C-075C-52F2-F9596F28BF53}"/>
              </a:ext>
            </a:extLst>
          </p:cNvPr>
          <p:cNvSpPr/>
          <p:nvPr/>
        </p:nvSpPr>
        <p:spPr>
          <a:xfrm rot="7820592">
            <a:off x="4671492" y="-12169"/>
            <a:ext cx="1093148" cy="1028745"/>
          </a:xfrm>
          <a:prstGeom prst="arc">
            <a:avLst>
              <a:gd name="adj1" fmla="val 16200000"/>
              <a:gd name="adj2" fmla="val 423425"/>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F299D8BA-A27F-723A-1A67-8FE7F665FEBF}"/>
              </a:ext>
            </a:extLst>
          </p:cNvPr>
          <p:cNvSpPr txBox="1"/>
          <p:nvPr/>
        </p:nvSpPr>
        <p:spPr>
          <a:xfrm>
            <a:off x="4835064" y="507256"/>
            <a:ext cx="1128880" cy="400110"/>
          </a:xfrm>
          <a:prstGeom prst="rect">
            <a:avLst/>
          </a:prstGeom>
          <a:noFill/>
        </p:spPr>
        <p:txBody>
          <a:bodyPr wrap="square" rtlCol="0">
            <a:spAutoFit/>
          </a:bodyPr>
          <a:lstStyle/>
          <a:p>
            <a:r>
              <a:rPr lang="en-US" sz="2000" b="1">
                <a:solidFill>
                  <a:schemeClr val="accent4">
                    <a:lumMod val="60000"/>
                    <a:lumOff val="40000"/>
                  </a:schemeClr>
                </a:solidFill>
                <a:latin typeface="Bahnschrift Light SemiCondensed" panose="020B0502040204020203" pitchFamily="34" charset="0"/>
              </a:rPr>
              <a:t>GOLD</a:t>
            </a:r>
          </a:p>
        </p:txBody>
      </p:sp>
      <p:pic>
        <p:nvPicPr>
          <p:cNvPr id="14" name="Picture 13">
            <a:extLst>
              <a:ext uri="{FF2B5EF4-FFF2-40B4-BE49-F238E27FC236}">
                <a16:creationId xmlns:a16="http://schemas.microsoft.com/office/drawing/2014/main" id="{F7FA076B-7707-517D-AE39-FAB02FCCC58A}"/>
              </a:ext>
            </a:extLst>
          </p:cNvPr>
          <p:cNvPicPr>
            <a:picLocks noChangeAspect="1"/>
          </p:cNvPicPr>
          <p:nvPr/>
        </p:nvPicPr>
        <p:blipFill>
          <a:blip r:embed="rId3"/>
          <a:stretch>
            <a:fillRect/>
          </a:stretch>
        </p:blipFill>
        <p:spPr>
          <a:xfrm>
            <a:off x="5709861" y="2129531"/>
            <a:ext cx="1686678" cy="1686678"/>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B654D2E7-C98B-9718-6CFB-FDB866D55512}"/>
              </a:ext>
            </a:extLst>
          </p:cNvPr>
          <p:cNvPicPr>
            <a:picLocks noChangeAspect="1"/>
          </p:cNvPicPr>
          <p:nvPr/>
        </p:nvPicPr>
        <p:blipFill>
          <a:blip r:embed="rId4"/>
          <a:stretch>
            <a:fillRect/>
          </a:stretch>
        </p:blipFill>
        <p:spPr>
          <a:xfrm>
            <a:off x="3406946" y="4234226"/>
            <a:ext cx="1686678" cy="1784834"/>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EA9124F8-F2F7-6713-FE96-2AA6535720DE}"/>
              </a:ext>
            </a:extLst>
          </p:cNvPr>
          <p:cNvPicPr>
            <a:picLocks noChangeAspect="1"/>
          </p:cNvPicPr>
          <p:nvPr/>
        </p:nvPicPr>
        <p:blipFill>
          <a:blip r:embed="rId5"/>
          <a:stretch>
            <a:fillRect/>
          </a:stretch>
        </p:blipFill>
        <p:spPr>
          <a:xfrm>
            <a:off x="5709861" y="4234226"/>
            <a:ext cx="1686678" cy="1784834"/>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cxnSp>
        <p:nvCxnSpPr>
          <p:cNvPr id="21" name="Connector: Elbow 20">
            <a:extLst>
              <a:ext uri="{FF2B5EF4-FFF2-40B4-BE49-F238E27FC236}">
                <a16:creationId xmlns:a16="http://schemas.microsoft.com/office/drawing/2014/main" id="{C6749144-C9A9-A6E2-109F-B24A82424DC7}"/>
              </a:ext>
            </a:extLst>
          </p:cNvPr>
          <p:cNvCxnSpPr/>
          <p:nvPr/>
        </p:nvCxnSpPr>
        <p:spPr>
          <a:xfrm>
            <a:off x="7396539" y="2787588"/>
            <a:ext cx="1083076" cy="443884"/>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Connector: Elbow 22">
            <a:extLst>
              <a:ext uri="{FF2B5EF4-FFF2-40B4-BE49-F238E27FC236}">
                <a16:creationId xmlns:a16="http://schemas.microsoft.com/office/drawing/2014/main" id="{C90F32C9-BA7C-331A-E84B-AEC813EEEE45}"/>
              </a:ext>
            </a:extLst>
          </p:cNvPr>
          <p:cNvCxnSpPr/>
          <p:nvPr/>
        </p:nvCxnSpPr>
        <p:spPr>
          <a:xfrm>
            <a:off x="7396539" y="4873840"/>
            <a:ext cx="1083076" cy="346229"/>
          </a:xfrm>
          <a:prstGeom prst="bentConnector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097E8D7-6608-3059-068D-DD9B1B70D907}"/>
              </a:ext>
            </a:extLst>
          </p:cNvPr>
          <p:cNvCxnSpPr>
            <a:cxnSpLocks/>
          </p:cNvCxnSpPr>
          <p:nvPr/>
        </p:nvCxnSpPr>
        <p:spPr>
          <a:xfrm rot="10800000" flipV="1">
            <a:off x="2191423" y="2858055"/>
            <a:ext cx="1198483" cy="302949"/>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8" name="Connector: Elbow 27">
            <a:extLst>
              <a:ext uri="{FF2B5EF4-FFF2-40B4-BE49-F238E27FC236}">
                <a16:creationId xmlns:a16="http://schemas.microsoft.com/office/drawing/2014/main" id="{E74091CC-F71B-56B9-69A4-0FA7D472AC07}"/>
              </a:ext>
            </a:extLst>
          </p:cNvPr>
          <p:cNvCxnSpPr/>
          <p:nvPr/>
        </p:nvCxnSpPr>
        <p:spPr>
          <a:xfrm rot="10800000" flipV="1">
            <a:off x="2191424" y="5046955"/>
            <a:ext cx="1180731" cy="390618"/>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TextBox 28">
            <a:extLst>
              <a:ext uri="{FF2B5EF4-FFF2-40B4-BE49-F238E27FC236}">
                <a16:creationId xmlns:a16="http://schemas.microsoft.com/office/drawing/2014/main" id="{B10B8A1C-76F1-97F7-C7FC-A739DCBC0EB9}"/>
              </a:ext>
            </a:extLst>
          </p:cNvPr>
          <p:cNvSpPr txBox="1"/>
          <p:nvPr/>
        </p:nvSpPr>
        <p:spPr>
          <a:xfrm>
            <a:off x="8703356" y="2457945"/>
            <a:ext cx="2795027" cy="400110"/>
          </a:xfrm>
          <a:prstGeom prst="rect">
            <a:avLst/>
          </a:prstGeom>
          <a:noFill/>
        </p:spPr>
        <p:txBody>
          <a:bodyPr wrap="square" rtlCol="0">
            <a:spAutoFit/>
          </a:bodyPr>
          <a:lstStyle/>
          <a:p>
            <a:r>
              <a:rPr lang="en-US" sz="2000" b="1">
                <a:effectLst>
                  <a:outerShdw blurRad="38100" dist="38100" dir="2700000" algn="tl">
                    <a:srgbClr val="000000">
                      <a:alpha val="43137"/>
                    </a:srgbClr>
                  </a:outerShdw>
                </a:effectLst>
              </a:rPr>
              <a:t>D I M A Y A   N O N E V A</a:t>
            </a:r>
          </a:p>
        </p:txBody>
      </p:sp>
      <p:sp>
        <p:nvSpPr>
          <p:cNvPr id="30" name="TextBox 29">
            <a:extLst>
              <a:ext uri="{FF2B5EF4-FFF2-40B4-BE49-F238E27FC236}">
                <a16:creationId xmlns:a16="http://schemas.microsoft.com/office/drawing/2014/main" id="{3D7243D3-E7A1-CB5E-915C-080B817801A4}"/>
              </a:ext>
            </a:extLst>
          </p:cNvPr>
          <p:cNvSpPr txBox="1"/>
          <p:nvPr/>
        </p:nvSpPr>
        <p:spPr>
          <a:xfrm>
            <a:off x="8939696" y="2787588"/>
            <a:ext cx="2121763" cy="707886"/>
          </a:xfrm>
          <a:prstGeom prst="rect">
            <a:avLst/>
          </a:prstGeom>
          <a:noFill/>
        </p:spPr>
        <p:txBody>
          <a:bodyPr wrap="square" rtlCol="0">
            <a:spAutoFit/>
          </a:bodyPr>
          <a:lstStyle/>
          <a:p>
            <a:pPr marL="285750" indent="-285750">
              <a:buFont typeface="Wingdings" panose="05000000000000000000" pitchFamily="2" charset="2"/>
              <a:buChar char="§"/>
            </a:pPr>
            <a:r>
              <a:rPr lang="en-US" sz="2000">
                <a:solidFill>
                  <a:schemeClr val="accent4">
                    <a:lumMod val="60000"/>
                    <a:lumOff val="40000"/>
                  </a:schemeClr>
                </a:solidFill>
              </a:rPr>
              <a:t>DESIGNER</a:t>
            </a:r>
          </a:p>
          <a:p>
            <a:pPr marL="285750" indent="-285750">
              <a:buFont typeface="Wingdings" panose="05000000000000000000" pitchFamily="2" charset="2"/>
              <a:buChar char="§"/>
            </a:pPr>
            <a:r>
              <a:rPr lang="en-US" sz="2000">
                <a:solidFill>
                  <a:schemeClr val="accent4">
                    <a:lumMod val="60000"/>
                    <a:lumOff val="40000"/>
                  </a:schemeClr>
                </a:solidFill>
              </a:rPr>
              <a:t>8B </a:t>
            </a:r>
          </a:p>
        </p:txBody>
      </p:sp>
      <p:sp>
        <p:nvSpPr>
          <p:cNvPr id="31" name="TextBox 30">
            <a:extLst>
              <a:ext uri="{FF2B5EF4-FFF2-40B4-BE49-F238E27FC236}">
                <a16:creationId xmlns:a16="http://schemas.microsoft.com/office/drawing/2014/main" id="{747046D9-80DE-4D49-910F-843B7094C98F}"/>
              </a:ext>
            </a:extLst>
          </p:cNvPr>
          <p:cNvSpPr txBox="1"/>
          <p:nvPr/>
        </p:nvSpPr>
        <p:spPr>
          <a:xfrm>
            <a:off x="8625258" y="4674093"/>
            <a:ext cx="2951224" cy="923330"/>
          </a:xfrm>
          <a:prstGeom prst="rect">
            <a:avLst/>
          </a:prstGeom>
          <a:noFill/>
        </p:spPr>
        <p:txBody>
          <a:bodyPr wrap="square" rtlCol="0">
            <a:spAutoFit/>
          </a:bodyPr>
          <a:lstStyle/>
          <a:p>
            <a:r>
              <a:rPr lang="en-US"/>
              <a:t>G A B R I E L A    E N C H E V A</a:t>
            </a:r>
          </a:p>
          <a:p>
            <a:pPr marL="285750" indent="-285750">
              <a:buFont typeface="Wingdings" panose="05000000000000000000" pitchFamily="2" charset="2"/>
              <a:buChar char="§"/>
            </a:pPr>
            <a:r>
              <a:rPr lang="en-US" b="0" i="0">
                <a:solidFill>
                  <a:schemeClr val="accent4">
                    <a:lumMod val="60000"/>
                    <a:lumOff val="40000"/>
                  </a:schemeClr>
                </a:solidFill>
                <a:effectLst/>
                <a:latin typeface="Arial" panose="020B0604020202020204" pitchFamily="34" charset="0"/>
              </a:rPr>
              <a:t>Front-end developer</a:t>
            </a:r>
          </a:p>
          <a:p>
            <a:pPr marL="285750" indent="-285750">
              <a:buFont typeface="Wingdings" panose="05000000000000000000" pitchFamily="2" charset="2"/>
              <a:buChar char="§"/>
            </a:pPr>
            <a:r>
              <a:rPr lang="en-US">
                <a:solidFill>
                  <a:schemeClr val="accent4">
                    <a:lumMod val="60000"/>
                    <a:lumOff val="40000"/>
                  </a:schemeClr>
                </a:solidFill>
                <a:latin typeface="Arial" panose="020B0604020202020204" pitchFamily="34" charset="0"/>
              </a:rPr>
              <a:t>8V</a:t>
            </a:r>
            <a:endParaRPr lang="en-US">
              <a:solidFill>
                <a:schemeClr val="accent4">
                  <a:lumMod val="60000"/>
                  <a:lumOff val="40000"/>
                </a:schemeClr>
              </a:solidFill>
            </a:endParaRPr>
          </a:p>
        </p:txBody>
      </p:sp>
      <p:sp>
        <p:nvSpPr>
          <p:cNvPr id="32" name="TextBox 31">
            <a:extLst>
              <a:ext uri="{FF2B5EF4-FFF2-40B4-BE49-F238E27FC236}">
                <a16:creationId xmlns:a16="http://schemas.microsoft.com/office/drawing/2014/main" id="{21A04828-A459-03A8-08C5-B93EB11B7E13}"/>
              </a:ext>
            </a:extLst>
          </p:cNvPr>
          <p:cNvSpPr txBox="1"/>
          <p:nvPr/>
        </p:nvSpPr>
        <p:spPr>
          <a:xfrm>
            <a:off x="124811" y="2488723"/>
            <a:ext cx="2974018" cy="923330"/>
          </a:xfrm>
          <a:prstGeom prst="rect">
            <a:avLst/>
          </a:prstGeom>
          <a:noFill/>
        </p:spPr>
        <p:txBody>
          <a:bodyPr wrap="square" lIns="91440" tIns="45720" rIns="91440" bIns="45720" rtlCol="0" anchor="t">
            <a:spAutoFit/>
          </a:bodyPr>
          <a:lstStyle/>
          <a:p>
            <a:r>
              <a:rPr lang="en-US"/>
              <a:t>N I K O L   S T O Y A N O V A</a:t>
            </a:r>
          </a:p>
          <a:p>
            <a:pPr marL="285750" indent="-285750">
              <a:buFont typeface="Wingdings" panose="05000000000000000000" pitchFamily="2" charset="2"/>
              <a:buChar char="§"/>
            </a:pPr>
            <a:r>
              <a:rPr lang="en-US" b="0" i="0">
                <a:solidFill>
                  <a:schemeClr val="accent4">
                    <a:lumMod val="60000"/>
                    <a:lumOff val="40000"/>
                  </a:schemeClr>
                </a:solidFill>
                <a:effectLst/>
                <a:latin typeface="Arial" panose="020B0604020202020204" pitchFamily="34" charset="0"/>
              </a:rPr>
              <a:t>Scrum trainer</a:t>
            </a:r>
          </a:p>
          <a:p>
            <a:pPr marL="285750" indent="-285750">
              <a:buFont typeface="Wingdings" panose="05000000000000000000" pitchFamily="2" charset="2"/>
              <a:buChar char="§"/>
            </a:pPr>
            <a:r>
              <a:rPr lang="en-US">
                <a:solidFill>
                  <a:schemeClr val="accent4">
                    <a:lumMod val="60000"/>
                    <a:lumOff val="40000"/>
                  </a:schemeClr>
                </a:solidFill>
                <a:latin typeface="Arial" panose="020B0604020202020204" pitchFamily="34" charset="0"/>
              </a:rPr>
              <a:t>8G</a:t>
            </a:r>
            <a:endParaRPr lang="en-US">
              <a:solidFill>
                <a:schemeClr val="accent4">
                  <a:lumMod val="60000"/>
                  <a:lumOff val="40000"/>
                </a:schemeClr>
              </a:solidFill>
            </a:endParaRPr>
          </a:p>
        </p:txBody>
      </p:sp>
      <p:sp>
        <p:nvSpPr>
          <p:cNvPr id="34" name="TextBox 33">
            <a:extLst>
              <a:ext uri="{FF2B5EF4-FFF2-40B4-BE49-F238E27FC236}">
                <a16:creationId xmlns:a16="http://schemas.microsoft.com/office/drawing/2014/main" id="{1EE0C82F-247F-9570-D3A0-91A85E3A2289}"/>
              </a:ext>
            </a:extLst>
          </p:cNvPr>
          <p:cNvSpPr txBox="1"/>
          <p:nvPr/>
        </p:nvSpPr>
        <p:spPr>
          <a:xfrm>
            <a:off x="96012" y="4691847"/>
            <a:ext cx="2685777" cy="923330"/>
          </a:xfrm>
          <a:prstGeom prst="rect">
            <a:avLst/>
          </a:prstGeom>
          <a:noFill/>
        </p:spPr>
        <p:txBody>
          <a:bodyPr wrap="square" rtlCol="0">
            <a:spAutoFit/>
          </a:bodyPr>
          <a:lstStyle/>
          <a:p>
            <a:r>
              <a:rPr lang="en-US"/>
              <a:t>B O R I S   M I L E V</a:t>
            </a:r>
          </a:p>
          <a:p>
            <a:pPr marL="285750" indent="-285750">
              <a:buFont typeface="Wingdings" panose="05000000000000000000" pitchFamily="2" charset="2"/>
              <a:buChar char="§"/>
            </a:pPr>
            <a:r>
              <a:rPr lang="en-US" b="0" i="0">
                <a:solidFill>
                  <a:schemeClr val="accent4">
                    <a:lumMod val="60000"/>
                    <a:lumOff val="40000"/>
                  </a:schemeClr>
                </a:solidFill>
                <a:effectLst/>
                <a:latin typeface="Arial" panose="020B0604020202020204" pitchFamily="34" charset="0"/>
              </a:rPr>
              <a:t>Front-end developer</a:t>
            </a:r>
          </a:p>
          <a:p>
            <a:pPr marL="285750" indent="-285750">
              <a:buFont typeface="Wingdings" panose="05000000000000000000" pitchFamily="2" charset="2"/>
              <a:buChar char="§"/>
            </a:pPr>
            <a:r>
              <a:rPr lang="en-US">
                <a:solidFill>
                  <a:schemeClr val="accent4">
                    <a:lumMod val="60000"/>
                    <a:lumOff val="40000"/>
                  </a:schemeClr>
                </a:solidFill>
                <a:latin typeface="Arial" panose="020B0604020202020204" pitchFamily="34" charset="0"/>
              </a:rPr>
              <a:t>8A</a:t>
            </a:r>
            <a:endParaRPr lang="en-US"/>
          </a:p>
        </p:txBody>
      </p:sp>
    </p:spTree>
    <p:extLst>
      <p:ext uri="{BB962C8B-B14F-4D97-AF65-F5344CB8AC3E}">
        <p14:creationId xmlns:p14="http://schemas.microsoft.com/office/powerpoint/2010/main" val="346188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B0874-AE22-E908-AAC7-87BEC2EFA992}"/>
              </a:ext>
            </a:extLst>
          </p:cNvPr>
          <p:cNvSpPr txBox="1"/>
          <p:nvPr/>
        </p:nvSpPr>
        <p:spPr>
          <a:xfrm>
            <a:off x="4580878" y="811992"/>
            <a:ext cx="3187083" cy="830997"/>
          </a:xfrm>
          <a:prstGeom prst="rect">
            <a:avLst/>
          </a:prstGeom>
          <a:noFill/>
        </p:spPr>
        <p:txBody>
          <a:bodyPr wrap="square" rtlCol="0">
            <a:spAutoFit/>
          </a:bodyPr>
          <a:lstStyle/>
          <a:p>
            <a:r>
              <a:rPr lang="en-US" sz="4800" b="1">
                <a:latin typeface="Bahnschrift Light SemiCondensed" panose="020B0502040204020203" pitchFamily="34" charset="0"/>
              </a:rPr>
              <a:t>THE IDEA</a:t>
            </a:r>
          </a:p>
        </p:txBody>
      </p:sp>
      <p:sp>
        <p:nvSpPr>
          <p:cNvPr id="7" name="TextBox 6">
            <a:extLst>
              <a:ext uri="{FF2B5EF4-FFF2-40B4-BE49-F238E27FC236}">
                <a16:creationId xmlns:a16="http://schemas.microsoft.com/office/drawing/2014/main" id="{FEF19BAB-3C01-611E-BB42-C51F2AFCAAF5}"/>
              </a:ext>
            </a:extLst>
          </p:cNvPr>
          <p:cNvSpPr txBox="1"/>
          <p:nvPr/>
        </p:nvSpPr>
        <p:spPr>
          <a:xfrm>
            <a:off x="6598327" y="293517"/>
            <a:ext cx="6094520" cy="646331"/>
          </a:xfrm>
          <a:prstGeom prst="rect">
            <a:avLst/>
          </a:prstGeom>
          <a:noFill/>
        </p:spPr>
        <p:txBody>
          <a:bodyPr wrap="square">
            <a:spAutoFit/>
          </a:bodyPr>
          <a:lstStyle/>
          <a:p>
            <a:r>
              <a:rPr lang="en-US" sz="3600"/>
              <a:t>💡</a:t>
            </a:r>
          </a:p>
        </p:txBody>
      </p:sp>
      <p:cxnSp>
        <p:nvCxnSpPr>
          <p:cNvPr id="9" name="Straight Connector 8">
            <a:extLst>
              <a:ext uri="{FF2B5EF4-FFF2-40B4-BE49-F238E27FC236}">
                <a16:creationId xmlns:a16="http://schemas.microsoft.com/office/drawing/2014/main" id="{A0611154-F360-9790-ECA3-DA54F1CAAD9F}"/>
              </a:ext>
            </a:extLst>
          </p:cNvPr>
          <p:cNvCxnSpPr/>
          <p:nvPr/>
        </p:nvCxnSpPr>
        <p:spPr>
          <a:xfrm flipV="1">
            <a:off x="470517" y="1482571"/>
            <a:ext cx="1864310" cy="1491448"/>
          </a:xfrm>
          <a:prstGeom prst="line">
            <a:avLst/>
          </a:prstGeom>
          <a:ln w="28575">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9C5AE2-7EFA-F96B-9EC9-F14F2C68D35C}"/>
              </a:ext>
            </a:extLst>
          </p:cNvPr>
          <p:cNvCxnSpPr/>
          <p:nvPr/>
        </p:nvCxnSpPr>
        <p:spPr>
          <a:xfrm flipV="1">
            <a:off x="9747682" y="3906175"/>
            <a:ext cx="1526959" cy="239697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9D550C9B-C1D1-2173-4BF2-A8A01643344C}"/>
              </a:ext>
            </a:extLst>
          </p:cNvPr>
          <p:cNvCxnSpPr/>
          <p:nvPr/>
        </p:nvCxnSpPr>
        <p:spPr>
          <a:xfrm flipV="1">
            <a:off x="958789" y="1109709"/>
            <a:ext cx="2130640" cy="1757778"/>
          </a:xfrm>
          <a:prstGeom prst="line">
            <a:avLst/>
          </a:prstGeom>
          <a:ln w="1905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id="{48876D01-14C2-BF0F-7259-E9802B334C48}"/>
              </a:ext>
            </a:extLst>
          </p:cNvPr>
          <p:cNvCxnSpPr/>
          <p:nvPr/>
        </p:nvCxnSpPr>
        <p:spPr>
          <a:xfrm flipV="1">
            <a:off x="10218198" y="3675355"/>
            <a:ext cx="1420427" cy="243248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6B2E29-B5BB-CB18-ACDC-2B5D6DDA5383}"/>
              </a:ext>
            </a:extLst>
          </p:cNvPr>
          <p:cNvSpPr txBox="1"/>
          <p:nvPr/>
        </p:nvSpPr>
        <p:spPr>
          <a:xfrm>
            <a:off x="2636668" y="2494625"/>
            <a:ext cx="6622742" cy="2677656"/>
          </a:xfrm>
          <a:prstGeom prst="rect">
            <a:avLst/>
          </a:prstGeom>
          <a:noFill/>
        </p:spPr>
        <p:txBody>
          <a:bodyPr wrap="square" rtlCol="0">
            <a:spAutoFit/>
          </a:bodyPr>
          <a:lstStyle/>
          <a:p>
            <a:r>
              <a:rPr lang="en-US" sz="2400" i="1"/>
              <a:t>Our idea is to show that robots are not a substitute for people, but that they help them in their daily lives. In addition, we have taken environmental protection into account, as everything can be recycled. Also, to make it easier for them with their choice, we have made it clear how each of the products works.</a:t>
            </a:r>
          </a:p>
        </p:txBody>
      </p:sp>
    </p:spTree>
    <p:extLst>
      <p:ext uri="{BB962C8B-B14F-4D97-AF65-F5344CB8AC3E}">
        <p14:creationId xmlns:p14="http://schemas.microsoft.com/office/powerpoint/2010/main" val="68266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3F6AB-9EA6-655E-6CD2-216761E0D46F}"/>
              </a:ext>
            </a:extLst>
          </p:cNvPr>
          <p:cNvSpPr txBox="1"/>
          <p:nvPr/>
        </p:nvSpPr>
        <p:spPr>
          <a:xfrm>
            <a:off x="7102137" y="6064024"/>
            <a:ext cx="5089863" cy="461665"/>
          </a:xfrm>
          <a:prstGeom prst="rect">
            <a:avLst/>
          </a:prstGeom>
          <a:solidFill>
            <a:schemeClr val="accent4"/>
          </a:solidFill>
        </p:spPr>
        <p:txBody>
          <a:bodyPr wrap="square" rtlCol="0">
            <a:spAutoFit/>
          </a:bodyPr>
          <a:lstStyle/>
          <a:p>
            <a:r>
              <a:rPr lang="en-US" sz="2400">
                <a:latin typeface="Cooper Black" panose="0208090404030B020404" pitchFamily="18" charset="0"/>
              </a:rPr>
              <a:t>STEP BY STEP</a:t>
            </a:r>
          </a:p>
        </p:txBody>
      </p:sp>
      <p:graphicFrame>
        <p:nvGraphicFramePr>
          <p:cNvPr id="20" name="Diagram 19">
            <a:extLst>
              <a:ext uri="{FF2B5EF4-FFF2-40B4-BE49-F238E27FC236}">
                <a16:creationId xmlns:a16="http://schemas.microsoft.com/office/drawing/2014/main" id="{A730CE06-174A-C6F8-9390-20B23C9B0C14}"/>
              </a:ext>
            </a:extLst>
          </p:cNvPr>
          <p:cNvGraphicFramePr/>
          <p:nvPr>
            <p:extLst>
              <p:ext uri="{D42A27DB-BD31-4B8C-83A1-F6EECF244321}">
                <p14:modId xmlns:p14="http://schemas.microsoft.com/office/powerpoint/2010/main" val="1000699027"/>
              </p:ext>
            </p:extLst>
          </p:nvPr>
        </p:nvGraphicFramePr>
        <p:xfrm>
          <a:off x="791099" y="3402865"/>
          <a:ext cx="6080218" cy="3213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Diagram 20">
            <a:extLst>
              <a:ext uri="{FF2B5EF4-FFF2-40B4-BE49-F238E27FC236}">
                <a16:creationId xmlns:a16="http://schemas.microsoft.com/office/drawing/2014/main" id="{88EFBDCF-CB7F-D370-2002-42AF1F54DD69}"/>
              </a:ext>
            </a:extLst>
          </p:cNvPr>
          <p:cNvGraphicFramePr/>
          <p:nvPr>
            <p:extLst>
              <p:ext uri="{D42A27DB-BD31-4B8C-83A1-F6EECF244321}">
                <p14:modId xmlns:p14="http://schemas.microsoft.com/office/powerpoint/2010/main" val="3478368597"/>
              </p:ext>
            </p:extLst>
          </p:nvPr>
        </p:nvGraphicFramePr>
        <p:xfrm>
          <a:off x="6977848" y="1458656"/>
          <a:ext cx="4767310" cy="32137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TextBox 21">
            <a:extLst>
              <a:ext uri="{FF2B5EF4-FFF2-40B4-BE49-F238E27FC236}">
                <a16:creationId xmlns:a16="http://schemas.microsoft.com/office/drawing/2014/main" id="{30F713BB-7B4E-FE27-63A7-6BF6024D631E}"/>
              </a:ext>
            </a:extLst>
          </p:cNvPr>
          <p:cNvSpPr txBox="1"/>
          <p:nvPr/>
        </p:nvSpPr>
        <p:spPr>
          <a:xfrm>
            <a:off x="604667" y="617042"/>
            <a:ext cx="4863977" cy="1446550"/>
          </a:xfrm>
          <a:prstGeom prst="rect">
            <a:avLst/>
          </a:prstGeom>
          <a:noFill/>
        </p:spPr>
        <p:txBody>
          <a:bodyPr wrap="square" rtlCol="0">
            <a:spAutoFit/>
          </a:bodyPr>
          <a:lstStyle/>
          <a:p>
            <a:r>
              <a:rPr lang="en-US" sz="4400">
                <a:latin typeface="Cooper Black" panose="0208090404030B020404" pitchFamily="18" charset="0"/>
              </a:rPr>
              <a:t>OUR WAY TO SUCCESS</a:t>
            </a:r>
          </a:p>
        </p:txBody>
      </p:sp>
    </p:spTree>
    <p:extLst>
      <p:ext uri="{BB962C8B-B14F-4D97-AF65-F5344CB8AC3E}">
        <p14:creationId xmlns:p14="http://schemas.microsoft.com/office/powerpoint/2010/main" val="154115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00EE8-0EA0-D833-5038-AC2267371C8B}"/>
              </a:ext>
            </a:extLst>
          </p:cNvPr>
          <p:cNvSpPr txBox="1"/>
          <p:nvPr/>
        </p:nvSpPr>
        <p:spPr>
          <a:xfrm>
            <a:off x="3048740" y="2873691"/>
            <a:ext cx="6094520" cy="923330"/>
          </a:xfrm>
          <a:prstGeom prst="rect">
            <a:avLst/>
          </a:prstGeom>
          <a:noFill/>
        </p:spPr>
        <p:txBody>
          <a:bodyPr wrap="square">
            <a:spAutoFit/>
          </a:bodyPr>
          <a:lstStyle/>
          <a:p>
            <a:r>
              <a:rPr lang="en-US" sz="5400">
                <a:latin typeface="Bahnschrift SemiBold SemiConden" panose="020B0502040204020203" pitchFamily="34" charset="0"/>
              </a:rPr>
              <a:t>THE APPS WE USED</a:t>
            </a:r>
          </a:p>
        </p:txBody>
      </p:sp>
      <p:pic>
        <p:nvPicPr>
          <p:cNvPr id="4" name="Picture 3">
            <a:extLst>
              <a:ext uri="{FF2B5EF4-FFF2-40B4-BE49-F238E27FC236}">
                <a16:creationId xmlns:a16="http://schemas.microsoft.com/office/drawing/2014/main" id="{90B2FD93-395F-DFAA-7F83-47B5C2C800A9}"/>
              </a:ext>
            </a:extLst>
          </p:cNvPr>
          <p:cNvPicPr>
            <a:picLocks noChangeAspect="1"/>
          </p:cNvPicPr>
          <p:nvPr/>
        </p:nvPicPr>
        <p:blipFill>
          <a:blip r:embed="rId2"/>
          <a:stretch>
            <a:fillRect/>
          </a:stretch>
        </p:blipFill>
        <p:spPr>
          <a:xfrm>
            <a:off x="1771096" y="4938826"/>
            <a:ext cx="1149658" cy="114965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0A17D09-B405-6B05-9CB6-68F308561DA1}"/>
              </a:ext>
            </a:extLst>
          </p:cNvPr>
          <p:cNvPicPr>
            <a:picLocks noChangeAspect="1"/>
          </p:cNvPicPr>
          <p:nvPr/>
        </p:nvPicPr>
        <p:blipFill>
          <a:blip r:embed="rId3"/>
          <a:stretch>
            <a:fillRect/>
          </a:stretch>
        </p:blipFill>
        <p:spPr>
          <a:xfrm>
            <a:off x="5097260" y="1293179"/>
            <a:ext cx="900345" cy="900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6DB847D-83D9-E1F6-BDEF-3BD909C22948}"/>
              </a:ext>
            </a:extLst>
          </p:cNvPr>
          <p:cNvPicPr>
            <a:picLocks noChangeAspect="1"/>
          </p:cNvPicPr>
          <p:nvPr/>
        </p:nvPicPr>
        <p:blipFill>
          <a:blip r:embed="rId4"/>
          <a:stretch>
            <a:fillRect/>
          </a:stretch>
        </p:blipFill>
        <p:spPr>
          <a:xfrm>
            <a:off x="5487139" y="4142912"/>
            <a:ext cx="830062" cy="83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BA626B2-EB65-9CFE-F44C-EF184DD7AD69}"/>
              </a:ext>
            </a:extLst>
          </p:cNvPr>
          <p:cNvPicPr>
            <a:picLocks noChangeAspect="1"/>
          </p:cNvPicPr>
          <p:nvPr/>
        </p:nvPicPr>
        <p:blipFill>
          <a:blip r:embed="rId5"/>
          <a:stretch>
            <a:fillRect/>
          </a:stretch>
        </p:blipFill>
        <p:spPr>
          <a:xfrm>
            <a:off x="8932045" y="1470277"/>
            <a:ext cx="798479" cy="798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C194D684-DD83-E7E2-5F82-2C11427EC52E}"/>
              </a:ext>
            </a:extLst>
          </p:cNvPr>
          <p:cNvPicPr>
            <a:picLocks noChangeAspect="1"/>
          </p:cNvPicPr>
          <p:nvPr/>
        </p:nvPicPr>
        <p:blipFill>
          <a:blip r:embed="rId6"/>
          <a:stretch>
            <a:fillRect/>
          </a:stretch>
        </p:blipFill>
        <p:spPr>
          <a:xfrm>
            <a:off x="8519604" y="4688772"/>
            <a:ext cx="824883" cy="824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6996FB94-BDFC-CCFF-1427-3E326045ED14}"/>
              </a:ext>
            </a:extLst>
          </p:cNvPr>
          <p:cNvPicPr>
            <a:picLocks noChangeAspect="1"/>
          </p:cNvPicPr>
          <p:nvPr/>
        </p:nvPicPr>
        <p:blipFill>
          <a:blip r:embed="rId7"/>
          <a:stretch>
            <a:fillRect/>
          </a:stretch>
        </p:blipFill>
        <p:spPr>
          <a:xfrm>
            <a:off x="2089212" y="1293180"/>
            <a:ext cx="736107" cy="736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AAC75A5E-29C7-76BA-26EC-4429190DC84A}"/>
              </a:ext>
            </a:extLst>
          </p:cNvPr>
          <p:cNvPicPr>
            <a:picLocks noChangeAspect="1"/>
          </p:cNvPicPr>
          <p:nvPr/>
        </p:nvPicPr>
        <p:blipFill>
          <a:blip r:embed="rId8"/>
          <a:stretch>
            <a:fillRect/>
          </a:stretch>
        </p:blipFill>
        <p:spPr>
          <a:xfrm>
            <a:off x="554855" y="2439139"/>
            <a:ext cx="736107" cy="736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188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roll: Horizontal 4">
            <a:extLst>
              <a:ext uri="{FF2B5EF4-FFF2-40B4-BE49-F238E27FC236}">
                <a16:creationId xmlns:a16="http://schemas.microsoft.com/office/drawing/2014/main" id="{731ADA23-DE15-CC8E-254F-7196834875FE}"/>
              </a:ext>
            </a:extLst>
          </p:cNvPr>
          <p:cNvSpPr/>
          <p:nvPr/>
        </p:nvSpPr>
        <p:spPr>
          <a:xfrm>
            <a:off x="1723747" y="1704512"/>
            <a:ext cx="8744505" cy="3133817"/>
          </a:xfrm>
          <a:prstGeom prst="horizontalScroll">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065028-28AD-BC3D-9FAD-2401C47EB9A5}"/>
              </a:ext>
            </a:extLst>
          </p:cNvPr>
          <p:cNvSpPr txBox="1"/>
          <p:nvPr/>
        </p:nvSpPr>
        <p:spPr>
          <a:xfrm>
            <a:off x="2831977" y="2601157"/>
            <a:ext cx="7119891" cy="1323439"/>
          </a:xfrm>
          <a:prstGeom prst="rect">
            <a:avLst/>
          </a:prstGeom>
          <a:noFill/>
          <a:ln>
            <a:solidFill>
              <a:schemeClr val="accent1"/>
            </a:solidFill>
          </a:ln>
        </p:spPr>
        <p:txBody>
          <a:bodyPr wrap="square" rtlCol="0">
            <a:spAutoFit/>
          </a:bodyPr>
          <a:lstStyle/>
          <a:p>
            <a:r>
              <a:rPr lang="en-US" sz="4000" dirty="0">
                <a:latin typeface="Amasis MT Pro Black" panose="020B0604020202020204" pitchFamily="18" charset="0"/>
              </a:rPr>
              <a:t>LET’S MOVE TO THE DEMONSTRATION</a:t>
            </a:r>
          </a:p>
        </p:txBody>
      </p:sp>
    </p:spTree>
    <p:extLst>
      <p:ext uri="{BB962C8B-B14F-4D97-AF65-F5344CB8AC3E}">
        <p14:creationId xmlns:p14="http://schemas.microsoft.com/office/powerpoint/2010/main" val="2458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4B05-2477-7C04-DE1B-8BFDEED880B0}"/>
              </a:ext>
            </a:extLst>
          </p:cNvPr>
          <p:cNvSpPr>
            <a:spLocks noGrp="1"/>
          </p:cNvSpPr>
          <p:nvPr>
            <p:ph type="title"/>
          </p:nvPr>
        </p:nvSpPr>
        <p:spPr>
          <a:xfrm>
            <a:off x="1468514" y="436147"/>
            <a:ext cx="10515600" cy="1325563"/>
          </a:xfrm>
        </p:spPr>
        <p:txBody>
          <a:bodyPr/>
          <a:lstStyle/>
          <a:p>
            <a:r>
              <a:rPr lang="en-US" u="sng"/>
              <a:t>THANKS FOR YOUR ATTENTION!</a:t>
            </a:r>
          </a:p>
        </p:txBody>
      </p:sp>
      <p:pic>
        <p:nvPicPr>
          <p:cNvPr id="3" name="Picture 2">
            <a:extLst>
              <a:ext uri="{FF2B5EF4-FFF2-40B4-BE49-F238E27FC236}">
                <a16:creationId xmlns:a16="http://schemas.microsoft.com/office/drawing/2014/main" id="{768F510B-CE6D-9459-D5BA-93E20A070F63}"/>
              </a:ext>
            </a:extLst>
          </p:cNvPr>
          <p:cNvPicPr>
            <a:picLocks noChangeAspect="1"/>
          </p:cNvPicPr>
          <p:nvPr/>
        </p:nvPicPr>
        <p:blipFill rotWithShape="1">
          <a:blip r:embed="rId2"/>
          <a:srcRect l="-2395" t="23319" r="2395" b="22371"/>
          <a:stretch/>
        </p:blipFill>
        <p:spPr>
          <a:xfrm>
            <a:off x="3535222" y="1873641"/>
            <a:ext cx="3717471" cy="43667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Graphic 12" descr="Artificial Intelligence outline">
            <a:extLst>
              <a:ext uri="{FF2B5EF4-FFF2-40B4-BE49-F238E27FC236}">
                <a16:creationId xmlns:a16="http://schemas.microsoft.com/office/drawing/2014/main" id="{DB61AE04-CDBC-A67F-4622-3FEA2F7238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3922" y="5457693"/>
            <a:ext cx="1228078" cy="1325563"/>
          </a:xfrm>
          <a:prstGeom prst="rect">
            <a:avLst/>
          </a:prstGeom>
        </p:spPr>
      </p:pic>
    </p:spTree>
    <p:extLst>
      <p:ext uri="{BB962C8B-B14F-4D97-AF65-F5344CB8AC3E}">
        <p14:creationId xmlns:p14="http://schemas.microsoft.com/office/powerpoint/2010/main" val="3310118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BF6329DADBAD34BAC0345581EA2745E" ma:contentTypeVersion="12" ma:contentTypeDescription="Създаване на нов документ" ma:contentTypeScope="" ma:versionID="4b2bb74c5cb3ef7064461037e456b8c0">
  <xsd:schema xmlns:xsd="http://www.w3.org/2001/XMLSchema" xmlns:xs="http://www.w3.org/2001/XMLSchema" xmlns:p="http://schemas.microsoft.com/office/2006/metadata/properties" xmlns:ns3="17c29807-9c6c-49d2-9aba-6d703c317a88" xmlns:ns4="ac06378f-1b86-4216-a0e6-8ac535ab0787" targetNamespace="http://schemas.microsoft.com/office/2006/metadata/properties" ma:root="true" ma:fieldsID="ab8fd2d3ec8d6026e18a243a0d69a2d1" ns3:_="" ns4:_="">
    <xsd:import namespace="17c29807-9c6c-49d2-9aba-6d703c317a88"/>
    <xsd:import namespace="ac06378f-1b86-4216-a0e6-8ac535ab07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LengthInSeconds"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c29807-9c6c-49d2-9aba-6d703c317a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_activity" ma:index="14"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06378f-1b86-4216-a0e6-8ac535ab0787" elementFormDefault="qualified">
    <xsd:import namespace="http://schemas.microsoft.com/office/2006/documentManagement/types"/>
    <xsd:import namespace="http://schemas.microsoft.com/office/infopath/2007/PartnerControls"/>
    <xsd:element name="SharedWithUsers" ma:index="10" nillable="true" ma:displayName="Споделено 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Споделени с подробности" ma:internalName="SharedWithDetails" ma:readOnly="true">
      <xsd:simpleType>
        <xsd:restriction base="dms:Note">
          <xsd:maxLength value="255"/>
        </xsd:restriction>
      </xsd:simpleType>
    </xsd:element>
    <xsd:element name="SharingHintHash" ma:index="12" nillable="true" ma:displayName="Хеширане на подсказване за споделяне"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7c29807-9c6c-49d2-9aba-6d703c317a88" xsi:nil="true"/>
  </documentManagement>
</p:properties>
</file>

<file path=customXml/itemProps1.xml><?xml version="1.0" encoding="utf-8"?>
<ds:datastoreItem xmlns:ds="http://schemas.openxmlformats.org/officeDocument/2006/customXml" ds:itemID="{FA65A2B5-ED6B-4D4D-9F02-B79D191F9C38}">
  <ds:schemaRefs>
    <ds:schemaRef ds:uri="17c29807-9c6c-49d2-9aba-6d703c317a88"/>
    <ds:schemaRef ds:uri="ac06378f-1b86-4216-a0e6-8ac535ab07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87EA20-8F88-4C3A-9BCD-26B6448C02B2}">
  <ds:schemaRefs>
    <ds:schemaRef ds:uri="http://schemas.microsoft.com/sharepoint/v3/contenttype/forms"/>
  </ds:schemaRefs>
</ds:datastoreItem>
</file>

<file path=customXml/itemProps3.xml><?xml version="1.0" encoding="utf-8"?>
<ds:datastoreItem xmlns:ds="http://schemas.openxmlformats.org/officeDocument/2006/customXml" ds:itemID="{FEE4ABBE-609D-4141-9785-E8DD1C0032C7}">
  <ds:schemaRefs>
    <ds:schemaRef ds:uri="17c29807-9c6c-49d2-9aba-6d703c317a88"/>
    <ds:schemaRef ds:uri="ac06378f-1b86-4216-a0e6-8ac535ab0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188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Amasis MT Pro Black</vt:lpstr>
      <vt:lpstr>Arial</vt:lpstr>
      <vt:lpstr>Bahnschrift Light SemiCondensed</vt:lpstr>
      <vt:lpstr>Bahnschrift SemiBold SemiConden</vt:lpstr>
      <vt:lpstr>Calibri</vt:lpstr>
      <vt:lpstr>Cambria</vt:lpstr>
      <vt:lpstr>Cooper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Димая Христова Нонева</dc:creator>
  <cp:lastModifiedBy>Димая Христова Нонева</cp:lastModifiedBy>
  <cp:revision>4</cp:revision>
  <dcterms:created xsi:type="dcterms:W3CDTF">2023-05-29T18:39:19Z</dcterms:created>
  <dcterms:modified xsi:type="dcterms:W3CDTF">2023-06-06T17:39:18Z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0x0101003BF6329DADBAD34BAC0345581EA2745E</vt:lpwstr>
  </property>
</Properties>
</file>