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B6EF-E07E-ADD3-A063-3BA2AA3C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550CA-F83F-4AC2-8678-38E5A28CD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BEAC-F82B-B864-3C61-F7827EF5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EDC1-4451-3A23-1362-EAD21D27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3345-90BA-F00E-99CA-28368A84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5341-1008-1107-3AD0-180EA181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DCC4-BBCA-7336-8FD5-EF2CA7D25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6BE6-9B73-3520-972B-4E8D87D8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7A01-9DD9-86FD-7870-B0216CEC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4271-81DE-DC99-CD6D-531FC96D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1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81E05-26DA-B07E-C392-5164D2091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97396-6D93-AE2F-F2FC-053C7FB24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30A3-B4B9-8D99-D1EF-9224FE3F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C5A2-FD2D-C6A0-030F-E0355487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32C2-5D22-734B-ACC3-33637C26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8C90-95FB-4207-C255-DB3DFD7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7339-FD85-8539-C7E1-2E761CD2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438C-FDAD-CF89-F5F6-C35B916D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459B-038C-4DA1-EEAB-992BDDAD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41AB-5257-219D-C0A8-9763F795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6C0-8251-2A14-FC48-B33D3873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EFB1-0AB0-3CC8-78AC-835B4766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D919-011C-20FD-EA64-57E6C1C8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15DF-71C2-CDE9-566D-93A1AA33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E3D5-E032-10FC-A55E-E2D52BF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C80F-310B-23D5-C2F0-58400F25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93D2-224F-6AC5-6985-9BB7C8512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ECFF4-FDBD-B54A-6338-6F231AEC9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ED94E-265F-50B6-3E4F-0FDFD728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A4C-6645-C838-62E3-1C24A312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6B814-9A27-FF7A-03F9-7D3856DE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257D-9346-37A5-06A2-AC5EF4B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17F84-B8A1-C111-F116-00866A1B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9A80C-06F7-26B6-50BF-5A89BA876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4D625-21F0-30D3-12BF-B4D622AC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52661-8BCD-70A0-EDAF-D328884F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A866C-2DCE-BEDF-9639-97F3B48F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26E56-536E-AC05-3693-57E09F03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3E56-5198-2A70-5956-EF5C2056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8D77-9C79-C96C-B9BD-ACD00AAB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16B65-2423-0832-1578-43FC8C22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F417-3C0D-23E3-943C-3B8C58F9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126B1-235F-F1B0-15D1-2DBDFD3E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9F364-27A4-9B4C-2251-7AEC353F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BCDE7-F603-1255-D4DE-1D7FFA39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D3A55-A44F-11E0-36F7-77FEABCE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7AA5-A7C8-F570-1F80-BD00CDC5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9C67-9A5A-90E8-F351-96DED2A8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88BD8-9869-47AB-B9FE-F3EA9D356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6A4C2-AB67-49A9-BE80-E1186505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47806-8D69-58B2-CF0D-BD57C495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F4C0B-EA6A-6C20-5F38-FD6AD8AC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D166-9383-C1B0-CAF6-A9F647A3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AE1CF-E822-D05D-E27B-3576D99B5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D53E-9C95-1793-155A-056AFE77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3F1D-EE61-4F29-3DA5-0C9270F2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B430D-F62D-EBC8-23EA-DAC0088A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F431-C9B6-BD5A-CD86-146684D6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B345D-96F5-08BE-21B2-309914D2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6917-BC07-16E4-5D20-FA38F4D6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952A-7756-EE45-67BE-0110AE5A1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49FA-BB69-4732-B234-B64E82F30868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ABAC-04EE-B97E-3796-F2083645C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0DCC-FAE6-734C-C313-61FC8F977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3EA5-E6C5-4CC5-A41E-CBABCC95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65DD4-04C6-7D60-81B3-79674C00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D5F81E-A172-ED99-965A-59892F0A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0792" y="176552"/>
            <a:ext cx="15240421" cy="70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881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BF6329DADBAD34BAC0345581EA2745E" ma:contentTypeVersion="12" ma:contentTypeDescription="Създаване на нов документ" ma:contentTypeScope="" ma:versionID="4b2bb74c5cb3ef7064461037e456b8c0">
  <xsd:schema xmlns:xsd="http://www.w3.org/2001/XMLSchema" xmlns:xs="http://www.w3.org/2001/XMLSchema" xmlns:p="http://schemas.microsoft.com/office/2006/metadata/properties" xmlns:ns3="17c29807-9c6c-49d2-9aba-6d703c317a88" xmlns:ns4="ac06378f-1b86-4216-a0e6-8ac535ab0787" targetNamespace="http://schemas.microsoft.com/office/2006/metadata/properties" ma:root="true" ma:fieldsID="ab8fd2d3ec8d6026e18a243a0d69a2d1" ns3:_="" ns4:_="">
    <xsd:import namespace="17c29807-9c6c-49d2-9aba-6d703c317a88"/>
    <xsd:import namespace="ac06378f-1b86-4216-a0e6-8ac535ab07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29807-9c6c-49d2-9aba-6d703c31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6378f-1b86-4216-a0e6-8ac535ab07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c29807-9c6c-49d2-9aba-6d703c317a88" xsi:nil="true"/>
  </documentManagement>
</p:properties>
</file>

<file path=customXml/itemProps1.xml><?xml version="1.0" encoding="utf-8"?>
<ds:datastoreItem xmlns:ds="http://schemas.openxmlformats.org/officeDocument/2006/customXml" ds:itemID="{FA65A2B5-ED6B-4D4D-9F02-B79D191F9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c29807-9c6c-49d2-9aba-6d703c317a88"/>
    <ds:schemaRef ds:uri="ac06378f-1b86-4216-a0e6-8ac535ab07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87EA20-8F88-4C3A-9BCD-26B6448C02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4ABBE-609D-4141-9785-E8DD1C0032C7}">
  <ds:schemaRefs>
    <ds:schemaRef ds:uri="http://purl.org/dc/dcmitype/"/>
    <ds:schemaRef ds:uri="http://www.w3.org/XML/1998/namespace"/>
    <ds:schemaRef ds:uri="http://purl.org/dc/terms/"/>
    <ds:schemaRef ds:uri="ac06378f-1b86-4216-a0e6-8ac535ab078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7c29807-9c6c-49d2-9aba-6d703c317a8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Димая Христова Нонева</dc:creator>
  <cp:lastModifiedBy>Димая Христова Нонева</cp:lastModifiedBy>
  <cp:revision>1</cp:revision>
  <dcterms:created xsi:type="dcterms:W3CDTF">2023-05-29T18:39:19Z</dcterms:created>
  <dcterms:modified xsi:type="dcterms:W3CDTF">2023-05-29T18:53:36Z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0x0101003BF6329DADBAD34BAC0345581EA2745E</vt:lpwstr>
  </property>
</Properties>
</file>