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6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2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0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5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06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1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0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36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9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9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7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9B0AB1-518C-4200-A72D-EF140FE0F4B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81EE4A-FA0E-4D59-9FD9-B0A85494B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2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EE2E6-7938-41D9-B607-2211254D7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 e Agregação em </a:t>
            </a:r>
            <a:r>
              <a:rPr lang="pt-BR" dirty="0" err="1"/>
              <a:t>Kotlin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EA75E7-F09D-4872-BA5F-F355E76E1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Apresentação: Prof.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407417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044303-4F70-4744-8F45-5676AE55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133475"/>
            <a:ext cx="55911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84B63-3F55-4004-8D21-B37619DF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latin typeface="Arial" panose="020B0604020202020204" pitchFamily="34" charset="0"/>
              </a:rPr>
              <a:t>Herança em </a:t>
            </a:r>
            <a:r>
              <a:rPr lang="pt-BR" altLang="pt-BR" b="1" dirty="0" err="1">
                <a:latin typeface="Arial" panose="020B0604020202020204" pitchFamily="34" charset="0"/>
              </a:rPr>
              <a:t>Kotlin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29908D-877F-4CD8-A352-B4A44F24CA81}"/>
              </a:ext>
            </a:extLst>
          </p:cNvPr>
          <p:cNvSpPr/>
          <p:nvPr/>
        </p:nvSpPr>
        <p:spPr>
          <a:xfrm>
            <a:off x="1421130" y="2416244"/>
            <a:ext cx="99326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Herança é um mecanismo onde uma classe pode herdar propriedades e métodos de outra classe. A classe que herda é chamada de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subclasse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a classe que é herdada é chamada de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superclasse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herança permite reutilizar código e criar hierarquias entre as classes.</a:t>
            </a:r>
            <a:endParaRPr lang="pt-BR" alt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Sintaxe de Herança em </a:t>
            </a:r>
            <a:r>
              <a:rPr lang="pt-BR" alt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a herança é implementada utilizando a palavra-chave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 a classe base (superclasse) deve ser declarada com o modificador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permitir que outras classes a estendam.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9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4D6268-A824-4894-9BFD-34194CB1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66" y="703423"/>
            <a:ext cx="8479372" cy="545115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A9091D7-D868-46DF-9C10-03B9E42ECE33}"/>
              </a:ext>
            </a:extLst>
          </p:cNvPr>
          <p:cNvSpPr txBox="1">
            <a:spLocks/>
          </p:cNvSpPr>
          <p:nvPr/>
        </p:nvSpPr>
        <p:spPr>
          <a:xfrm>
            <a:off x="812800" y="915091"/>
            <a:ext cx="2230966" cy="109997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altLang="pt-BR" b="1">
                <a:latin typeface="Arial" panose="020B0604020202020204" pitchFamily="34" charset="0"/>
              </a:rPr>
              <a:t>Herança em Kotlin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7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A52D-C890-46B9-9FD0-B74A2A03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Explicação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0855B3-2D33-4704-B7AB-30BF2A2222E7}"/>
              </a:ext>
            </a:extLst>
          </p:cNvPr>
          <p:cNvSpPr/>
          <p:nvPr/>
        </p:nvSpPr>
        <p:spPr>
          <a:xfrm>
            <a:off x="1158240" y="2594609"/>
            <a:ext cx="98755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classe Animal é a superclasse e tem uma função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fazerSom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classe Cachorro herda de Animal e sobrescreve a função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fazerSom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modificador open é necessário para que a classe Animal e a função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fazerSom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() possam ser estendidas e sobrescritas, respectivamente.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palavra-chave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usada para indicar que a função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fazerSom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() está sendo sobrescrita</a:t>
            </a:r>
            <a:r>
              <a:rPr lang="pt-BR" alt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09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C0BC7-A420-4264-9426-BF5DDEBE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Agregação em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27762-03D7-4FD5-8D5A-EFEAEBD23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agregação é um tipo de associação entre objetos onde uma classe (a agregadora) tem uma referência a objetos de outra classe. Ao contrário da herança, a agregação não implica em uma relação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é-um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 (como na herança), mas sim em uma relação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tem-um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". A agregação é uma forma de modelar a composição de objetos em que um objeto "contém" outros objetos.</a:t>
            </a:r>
          </a:p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Sintaxe de Agregação em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agregação pode ser implementada criando uma variável de um tipo diferente dentro de uma classe. Isso é feito por meio de uma simples referência a outra classe.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7CE37D-5EF6-461D-ACC5-0CDA7C87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734469"/>
            <a:ext cx="6183630" cy="53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53767-5082-4AD7-9E92-A7EAB8FF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11" y="1125220"/>
            <a:ext cx="9601196" cy="560918"/>
          </a:xfrm>
        </p:spPr>
        <p:txBody>
          <a:bodyPr>
            <a:noAutofit/>
          </a:bodyPr>
          <a:lstStyle/>
          <a:p>
            <a:br>
              <a:rPr lang="pt-BR" altLang="pt-BR" sz="3200" b="1" dirty="0">
                <a:latin typeface="Arial" panose="020B0604020202020204" pitchFamily="34" charset="0"/>
              </a:rPr>
            </a:br>
            <a:r>
              <a:rPr lang="pt-BR" altLang="pt-BR" sz="4000" b="1" dirty="0">
                <a:latin typeface="Arial" panose="020B0604020202020204" pitchFamily="34" charset="0"/>
              </a:rPr>
              <a:t>Explicação</a:t>
            </a:r>
            <a:br>
              <a:rPr lang="pt-BR" altLang="pt-BR" sz="3200" b="1" dirty="0">
                <a:latin typeface="Arial" panose="020B0604020202020204" pitchFamily="34" charset="0"/>
              </a:rPr>
            </a:b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E1D494-C89E-41E9-B27E-37235ECB6167}"/>
              </a:ext>
            </a:extLst>
          </p:cNvPr>
          <p:cNvSpPr/>
          <p:nvPr/>
        </p:nvSpPr>
        <p:spPr>
          <a:xfrm>
            <a:off x="1375411" y="2504552"/>
            <a:ext cx="941958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>
                <a:latin typeface="Arial" panose="020B0604020202020204" pitchFamily="34" charset="0"/>
              </a:rPr>
              <a:t>A classe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lang="pt-BR" altLang="pt-BR" sz="1400" dirty="0"/>
              <a:t> representa um produto que tem um nome e um preço.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Carrinho</a:t>
            </a:r>
            <a:r>
              <a:rPr lang="pt-BR" altLang="pt-BR" sz="1400" dirty="0"/>
              <a:t> agrega múltiplos objetos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lang="pt-BR" altLang="pt-BR" sz="1400" dirty="0"/>
              <a:t>. Aqui, a agregação é representada pela lista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itens</a:t>
            </a:r>
            <a:r>
              <a:rPr lang="pt-BR" altLang="pt-BR" sz="1400" dirty="0"/>
              <a:t>, que contém objetos da classe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lang="pt-BR" altLang="pt-BR" sz="1400" dirty="0"/>
              <a:t>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carrinho pode adicionar itens e exibir sua lista.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que a agregação é representada pela instância de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lang="pt-BR" altLang="pt-BR" sz="1400" dirty="0"/>
              <a:t> dentro de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Carrinho</a:t>
            </a:r>
            <a:r>
              <a:rPr lang="pt-BR" altLang="pt-BR" sz="1400" dirty="0"/>
              <a:t>, mas as instâncias de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lang="pt-BR" altLang="pt-BR" sz="1400" dirty="0"/>
              <a:t> existem independentemente da instância de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Carrinho</a:t>
            </a:r>
            <a:r>
              <a:rPr lang="pt-BR" altLang="pt-BR" sz="1400" dirty="0"/>
              <a:t>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Comparação entre Herança e Agregação: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400" b="1" dirty="0">
                <a:latin typeface="Arial" panose="020B0604020202020204" pitchFamily="34" charset="0"/>
              </a:rPr>
              <a:t>Herança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cria uma relação 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é-um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Por exemplo, um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Cachorro</a:t>
            </a:r>
            <a:r>
              <a:rPr lang="pt-BR" altLang="pt-BR" sz="1400" dirty="0"/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um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Animal</a:t>
            </a:r>
            <a:r>
              <a:rPr lang="pt-BR" altLang="pt-BR" sz="1400" dirty="0"/>
              <a:t>. A classe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Cachorro</a:t>
            </a:r>
            <a:r>
              <a:rPr lang="pt-BR" altLang="pt-BR" sz="1400" dirty="0"/>
              <a:t> herda as propriedades e métodos de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Animal</a:t>
            </a:r>
            <a:r>
              <a:rPr lang="pt-BR" altLang="pt-BR" sz="1400" dirty="0"/>
              <a:t>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Agregação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cria uma relação 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tem-um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Por exemplo, um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Carrinho</a:t>
            </a:r>
            <a:r>
              <a:rPr lang="pt-BR" altLang="pt-BR" sz="1400" dirty="0"/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itens. Um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Carrinho</a:t>
            </a:r>
            <a:r>
              <a:rPr lang="pt-BR" altLang="pt-BR" sz="1400" dirty="0"/>
              <a:t> pode ter muitos objetos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lang="pt-BR" altLang="pt-BR" sz="1400" dirty="0"/>
              <a:t>, mas não é um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lang="pt-BR" altLang="pt-BR" sz="1400" dirty="0"/>
              <a:t> nem é um tipo de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lang="pt-BR" altLang="pt-BR" sz="1400" dirty="0"/>
              <a:t>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Quando usar herança e quando usar agregação?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400" b="1" dirty="0">
                <a:latin typeface="Arial" panose="020B0604020202020204" pitchFamily="34" charset="0"/>
              </a:rPr>
              <a:t>Use herança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quando uma classe pode ser uma especialização de outra. Exemplo: um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Cachorro</a:t>
            </a:r>
            <a:r>
              <a:rPr lang="pt-BR" altLang="pt-BR" sz="1400" dirty="0"/>
              <a:t> é um tipo de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Animal</a:t>
            </a:r>
            <a:r>
              <a:rPr lang="pt-BR" altLang="pt-BR" sz="1400" dirty="0"/>
              <a:t>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agregação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quando uma classe precisar conter ou referenciar objetos de outra classe, mas sem que uma seja uma especialização da outra. Exemplo: um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Carrinho</a:t>
            </a:r>
            <a:r>
              <a:rPr lang="pt-BR" altLang="pt-BR" sz="1400" dirty="0"/>
              <a:t> contém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Itens</a:t>
            </a:r>
            <a:r>
              <a:rPr lang="pt-BR" altLang="pt-BR" sz="1400" dirty="0"/>
              <a:t>, mas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Carrinho</a:t>
            </a:r>
            <a:r>
              <a:rPr lang="pt-BR" altLang="pt-BR" sz="1400" dirty="0"/>
              <a:t> 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lang="pt-BR" altLang="pt-BR" sz="1400" dirty="0"/>
              <a:t> são conceitos independentes.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D23B5-B021-49D5-AD43-9FF98875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altLang="pt-BR" b="1" dirty="0">
                <a:latin typeface="Arial" panose="020B0604020202020204" pitchFamily="34" charset="0"/>
              </a:rPr>
              <a:t>Exemplo Combinado de Herança e Agregação:</a:t>
            </a:r>
            <a:br>
              <a:rPr lang="pt-BR" altLang="pt-BR" b="1" dirty="0"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298CE3-D6A0-424E-8B92-E6C8B6CECA47}"/>
              </a:ext>
            </a:extLst>
          </p:cNvPr>
          <p:cNvSpPr/>
          <p:nvPr/>
        </p:nvSpPr>
        <p:spPr>
          <a:xfrm>
            <a:off x="1481666" y="2756120"/>
            <a:ext cx="90847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pt-BR" altLang="pt-BR" sz="2800" dirty="0">
                <a:latin typeface="Arial" panose="020B0604020202020204" pitchFamily="34" charset="0"/>
              </a:rPr>
              <a:t>Podemos combinar ambos os conceitos. Por exemplo, um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Carro</a:t>
            </a:r>
            <a:r>
              <a:rPr lang="pt-BR" altLang="pt-BR" sz="2800" dirty="0"/>
              <a:t> pode ser uma subclasse de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Veiculo</a:t>
            </a:r>
            <a:r>
              <a:rPr lang="pt-BR" altLang="pt-BR" sz="2800" dirty="0"/>
              <a:t> (herança) e ainda ter um relacionamento de agregação com a classe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Motor</a:t>
            </a:r>
            <a:r>
              <a:rPr lang="pt-BR" altLang="pt-BR" sz="2800" dirty="0"/>
              <a:t> (agregação).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8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7A7A48-56DA-4B50-9609-806E4633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67" y="682533"/>
            <a:ext cx="8923866" cy="493412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3FB5A28-C0A6-4083-9764-2E1A5863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20" y="5770364"/>
            <a:ext cx="9336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altLang="pt-BR" sz="1800" dirty="0">
                <a:latin typeface="Arial" panose="020B0604020202020204" pitchFamily="34" charset="0"/>
              </a:rPr>
              <a:t>O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Carro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herda de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Veiculo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agrega um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ou seja, o carro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 um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veículo e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 um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motor. </a:t>
            </a:r>
          </a:p>
        </p:txBody>
      </p:sp>
    </p:spTree>
    <p:extLst>
      <p:ext uri="{BB962C8B-B14F-4D97-AF65-F5344CB8AC3E}">
        <p14:creationId xmlns:p14="http://schemas.microsoft.com/office/powerpoint/2010/main" val="415900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27C882D0D0A5B49BDB7D4E8EDB893DE" ma:contentTypeVersion="3" ma:contentTypeDescription="Crie um novo documento." ma:contentTypeScope="" ma:versionID="dca5ce64a5194c2f062e2d2d5e4efc19">
  <xsd:schema xmlns:xsd="http://www.w3.org/2001/XMLSchema" xmlns:xs="http://www.w3.org/2001/XMLSchema" xmlns:p="http://schemas.microsoft.com/office/2006/metadata/properties" xmlns:ns2="cc7f30c5-e44d-433b-9db2-affe82278a24" targetNamespace="http://schemas.microsoft.com/office/2006/metadata/properties" ma:root="true" ma:fieldsID="3983df97226ae5e2a84ad9fd88ab4e04" ns2:_="">
    <xsd:import namespace="cc7f30c5-e44d-433b-9db2-affe82278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f30c5-e44d-433b-9db2-affe82278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96B82F-8589-4101-9263-09721CAD98DC}"/>
</file>

<file path=customXml/itemProps2.xml><?xml version="1.0" encoding="utf-8"?>
<ds:datastoreItem xmlns:ds="http://schemas.openxmlformats.org/officeDocument/2006/customXml" ds:itemID="{23BC16AC-D7ED-41F9-9AA8-69410EF7FA9B}"/>
</file>

<file path=customXml/itemProps3.xml><?xml version="1.0" encoding="utf-8"?>
<ds:datastoreItem xmlns:ds="http://schemas.openxmlformats.org/officeDocument/2006/customXml" ds:itemID="{51A6A404-F2A1-449F-B9F1-C8A9A13D7A6F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563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Garamond</vt:lpstr>
      <vt:lpstr>Wingdings</vt:lpstr>
      <vt:lpstr>Orgânico</vt:lpstr>
      <vt:lpstr>Herança e Agregação em Kotlin</vt:lpstr>
      <vt:lpstr>Herança em Kotlin</vt:lpstr>
      <vt:lpstr>Apresentação do PowerPoint</vt:lpstr>
      <vt:lpstr>Explicação</vt:lpstr>
      <vt:lpstr> Agregação em Kotlin </vt:lpstr>
      <vt:lpstr>Apresentação do PowerPoint</vt:lpstr>
      <vt:lpstr> Explicação </vt:lpstr>
      <vt:lpstr>Exemplo Combinado de Herança e Agregação: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10</cp:revision>
  <dcterms:created xsi:type="dcterms:W3CDTF">2025-04-22T11:36:49Z</dcterms:created>
  <dcterms:modified xsi:type="dcterms:W3CDTF">2025-05-22T11:37:04Z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0x010100627C882D0D0A5B49BDB7D4E8EDB893DE</vt:lpwstr>
  </property>
</Properties>
</file>