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14.png" ContentType="image/png"/>
  <Override PartName="/ppt/media/image1.jpeg" ContentType="image/jpeg"/>
  <Override PartName="/ppt/media/image9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15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6.jpeg" ContentType="image/jpeg"/>
  <Override PartName="/ppt/media/image13.png" ContentType="image/png"/>
  <Override PartName="/ppt/media/image7.jpeg" ContentType="image/jpe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C8B33BF-5D7F-4B20-AF21-BDE9B09B87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A46137-21DE-4619-8138-9FFE2C57867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F34E54-5F28-4FBD-9E96-A9A89FA647DD}" type="slidenum"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</p:spPr>
        <p:txBody>
          <a:bodyPr tIns="91440" bIns="91440">
            <a:normAutofit fontScale="88000"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778C47-CAE6-4AFB-8E45-AB9105E525C9}" type="slidenum">
              <a:rPr b="0" lang="en-US" sz="1200" spc="-1" strike="noStrike">
                <a:solidFill>
                  <a:srgbClr val="b0b0b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575FAD-DEFC-4F81-8319-E0480B0BA0D1}" type="slidenum"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www.amazon.com/" TargetMode="Externa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mazon.com/HP-24mh-FHD-Monitor-Built/dp/B08BF4CZSV/ref=lp_16225007011_1_4" TargetMode="External"/><Relationship Id="rId5" Type="http://schemas.openxmlformats.org/officeDocument/2006/relationships/hyperlink" Target="https://www.amazon.com/HP-24mh-FHD-Monitor-Built/dp/B08BF4CZSV/ref=lp_16225007011_1_4" TargetMode="External"/><Relationship Id="rId6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15440" y="1079280"/>
            <a:ext cx="4866480" cy="23493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txBody>
          <a:bodyPr lIns="122040" rIns="122040" tIns="122040" bIns="122040">
            <a:normAutofit fontScale="18000"/>
          </a:bodyPr>
          <a:p>
            <a:pPr>
              <a:lnSpc>
                <a:spcPct val="90000"/>
              </a:lnSpc>
            </a:pPr>
            <a:r>
              <a:rPr b="1" lang="en" sz="6000" spc="-1" strike="noStrike">
                <a:solidFill>
                  <a:srgbClr val="000000"/>
                </a:solidFill>
                <a:latin typeface="Calibri Light"/>
              </a:rPr>
              <a:t>The Breakdown</a:t>
            </a:r>
            <a:br/>
            <a:r>
              <a:rPr b="1" lang="en" sz="6000" spc="-1" strike="noStrike">
                <a:solidFill>
                  <a:srgbClr val="000000"/>
                </a:solidFill>
                <a:latin typeface="Calibri Light"/>
              </a:rPr>
              <a:t>and Analysis of </a:t>
            </a:r>
            <a:br/>
            <a:r>
              <a:rPr b="1" lang="en" sz="6000" spc="-1" strike="noStrike">
                <a:solidFill>
                  <a:srgbClr val="ff9900"/>
                </a:solidFill>
                <a:latin typeface="Calibri Light"/>
              </a:rPr>
              <a:t>Amazon.com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65;p13" descr=""/>
          <p:cNvPicPr/>
          <p:nvPr/>
        </p:nvPicPr>
        <p:blipFill>
          <a:blip r:embed="rId2"/>
          <a:stretch/>
        </p:blipFill>
        <p:spPr>
          <a:xfrm>
            <a:off x="10182600" y="208800"/>
            <a:ext cx="1740600" cy="9792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384160" y="4904640"/>
            <a:ext cx="308376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227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Group Members: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788360" y="5482080"/>
            <a:ext cx="519588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 marL="609480" indent="-41436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1" lang="en" sz="174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Fahim Muntashir - 2021183642</a:t>
            </a:r>
            <a:endParaRPr b="0" lang="en-US" sz="1740" spc="-1" strike="noStrike">
              <a:latin typeface="Arial"/>
            </a:endParaRPr>
          </a:p>
          <a:p>
            <a:pPr marL="609480" indent="-41436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1" lang="en" sz="174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Tahmidul Alam - 2021819642</a:t>
            </a:r>
            <a:endParaRPr b="0" lang="en-US" sz="1740" spc="-1" strike="noStrike">
              <a:latin typeface="Arial"/>
            </a:endParaRPr>
          </a:p>
          <a:p>
            <a:pPr marL="609480" indent="-41436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1" lang="en" sz="174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Md. Mushfiqur Rashid Marmo - 2021496642</a:t>
            </a:r>
            <a:endParaRPr b="0" lang="en-US" sz="1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dce5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286;p20" descr=""/>
          <p:cNvPicPr/>
          <p:nvPr/>
        </p:nvPicPr>
        <p:blipFill>
          <a:blip r:embed="rId1"/>
          <a:stretch/>
        </p:blipFill>
        <p:spPr>
          <a:xfrm>
            <a:off x="8364600" y="1391760"/>
            <a:ext cx="3459600" cy="5465880"/>
          </a:xfrm>
          <a:prstGeom prst="rect">
            <a:avLst/>
          </a:prstGeom>
          <a:ln>
            <a:noFill/>
          </a:ln>
        </p:spPr>
      </p:pic>
      <p:pic>
        <p:nvPicPr>
          <p:cNvPr id="318" name="Google Shape;287;p20" descr=""/>
          <p:cNvPicPr/>
          <p:nvPr/>
        </p:nvPicPr>
        <p:blipFill>
          <a:blip r:embed="rId2"/>
          <a:stretch/>
        </p:blipFill>
        <p:spPr>
          <a:xfrm>
            <a:off x="1315080" y="2567520"/>
            <a:ext cx="3195000" cy="427500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288;p20" descr=""/>
          <p:cNvPicPr/>
          <p:nvPr/>
        </p:nvPicPr>
        <p:blipFill>
          <a:blip r:embed="rId3"/>
          <a:stretch/>
        </p:blipFill>
        <p:spPr>
          <a:xfrm>
            <a:off x="4610880" y="2569680"/>
            <a:ext cx="3677400" cy="427500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2434320" y="2582640"/>
            <a:ext cx="1177200" cy="33264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5804640" y="2582640"/>
            <a:ext cx="1177200" cy="33264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9596520" y="1470240"/>
            <a:ext cx="1177200" cy="33264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1762560" y="3220920"/>
            <a:ext cx="988200" cy="2991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8676720" y="2209680"/>
            <a:ext cx="1891800" cy="357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5167800" y="3369960"/>
            <a:ext cx="804240" cy="312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1762560" y="3605400"/>
            <a:ext cx="1647360" cy="149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"/>
          <p:cNvSpPr/>
          <p:nvPr/>
        </p:nvSpPr>
        <p:spPr>
          <a:xfrm>
            <a:off x="1762560" y="4563720"/>
            <a:ext cx="1559520" cy="103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5371200" y="6443640"/>
            <a:ext cx="2065680" cy="1839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0"/>
          <p:cNvSpPr/>
          <p:nvPr/>
        </p:nvSpPr>
        <p:spPr>
          <a:xfrm>
            <a:off x="1953000" y="6624720"/>
            <a:ext cx="1987560" cy="188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>
            <a:off x="8707680" y="6256080"/>
            <a:ext cx="2391480" cy="166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>
            <a:off x="8774280" y="4696920"/>
            <a:ext cx="2391480" cy="166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5167800" y="4106880"/>
            <a:ext cx="870480" cy="1846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8733240" y="4092840"/>
            <a:ext cx="870480" cy="1846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5"/>
          <p:cNvSpPr/>
          <p:nvPr/>
        </p:nvSpPr>
        <p:spPr>
          <a:xfrm>
            <a:off x="8708400" y="2667600"/>
            <a:ext cx="870480" cy="1846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6"/>
          <p:cNvSpPr/>
          <p:nvPr/>
        </p:nvSpPr>
        <p:spPr>
          <a:xfrm>
            <a:off x="8733240" y="3369960"/>
            <a:ext cx="1451520" cy="1695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7"/>
          <p:cNvSpPr/>
          <p:nvPr/>
        </p:nvSpPr>
        <p:spPr>
          <a:xfrm>
            <a:off x="5167800" y="4347360"/>
            <a:ext cx="2550960" cy="8186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8"/>
          <p:cNvSpPr/>
          <p:nvPr/>
        </p:nvSpPr>
        <p:spPr>
          <a:xfrm>
            <a:off x="1762560" y="3793680"/>
            <a:ext cx="2369880" cy="63360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9"/>
          <p:cNvSpPr/>
          <p:nvPr/>
        </p:nvSpPr>
        <p:spPr>
          <a:xfrm>
            <a:off x="8733240" y="3605400"/>
            <a:ext cx="2901960" cy="27396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8733240" y="2933640"/>
            <a:ext cx="2901960" cy="27396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>
            <a:off x="8774280" y="5228640"/>
            <a:ext cx="2901960" cy="82116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2"/>
          <p:cNvSpPr/>
          <p:nvPr/>
        </p:nvSpPr>
        <p:spPr>
          <a:xfrm>
            <a:off x="8756640" y="4345560"/>
            <a:ext cx="2901960" cy="27396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3"/>
          <p:cNvSpPr/>
          <p:nvPr/>
        </p:nvSpPr>
        <p:spPr>
          <a:xfrm>
            <a:off x="6522120" y="4092840"/>
            <a:ext cx="1177200" cy="18468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4"/>
          <p:cNvSpPr/>
          <p:nvPr/>
        </p:nvSpPr>
        <p:spPr>
          <a:xfrm>
            <a:off x="5138280" y="5235840"/>
            <a:ext cx="1177200" cy="24660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5"/>
          <p:cNvSpPr/>
          <p:nvPr/>
        </p:nvSpPr>
        <p:spPr>
          <a:xfrm flipH="1" rot="10800000">
            <a:off x="3598200" y="2749680"/>
            <a:ext cx="220572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"/>
          <p:cNvSpPr/>
          <p:nvPr/>
        </p:nvSpPr>
        <p:spPr>
          <a:xfrm flipH="1">
            <a:off x="6087600" y="2916000"/>
            <a:ext cx="19440" cy="23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7"/>
          <p:cNvSpPr/>
          <p:nvPr/>
        </p:nvSpPr>
        <p:spPr>
          <a:xfrm flipH="1">
            <a:off x="6106680" y="4185360"/>
            <a:ext cx="4143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8"/>
          <p:cNvSpPr/>
          <p:nvPr/>
        </p:nvSpPr>
        <p:spPr>
          <a:xfrm flipH="1">
            <a:off x="6410880" y="1793880"/>
            <a:ext cx="31680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9"/>
          <p:cNvSpPr/>
          <p:nvPr/>
        </p:nvSpPr>
        <p:spPr>
          <a:xfrm>
            <a:off x="6393600" y="1819440"/>
            <a:ext cx="360" cy="76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0"/>
          <p:cNvSpPr/>
          <p:nvPr/>
        </p:nvSpPr>
        <p:spPr>
          <a:xfrm flipV="1">
            <a:off x="7257240" y="978120"/>
            <a:ext cx="113004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1"/>
          <p:cNvSpPr/>
          <p:nvPr/>
        </p:nvSpPr>
        <p:spPr>
          <a:xfrm>
            <a:off x="6410880" y="456120"/>
            <a:ext cx="3953160" cy="730440"/>
          </a:xfrm>
          <a:prstGeom prst="rect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Amazon Logo and the other portion are clickable and redirect to another pages. So it’s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32"/>
          <p:cNvSpPr/>
          <p:nvPr/>
        </p:nvSpPr>
        <p:spPr>
          <a:xfrm flipH="1">
            <a:off x="2763000" y="3441600"/>
            <a:ext cx="24415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3"/>
          <p:cNvSpPr/>
          <p:nvPr/>
        </p:nvSpPr>
        <p:spPr>
          <a:xfrm>
            <a:off x="3119040" y="3755160"/>
            <a:ext cx="9360" cy="8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4"/>
          <p:cNvSpPr/>
          <p:nvPr/>
        </p:nvSpPr>
        <p:spPr>
          <a:xfrm rot="10800000">
            <a:off x="5603040" y="3715920"/>
            <a:ext cx="360" cy="3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5"/>
          <p:cNvSpPr/>
          <p:nvPr/>
        </p:nvSpPr>
        <p:spPr>
          <a:xfrm flipH="1">
            <a:off x="5983920" y="3542040"/>
            <a:ext cx="21679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6"/>
          <p:cNvSpPr/>
          <p:nvPr/>
        </p:nvSpPr>
        <p:spPr>
          <a:xfrm rot="10800000">
            <a:off x="8121960" y="2388960"/>
            <a:ext cx="30240" cy="39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7"/>
          <p:cNvSpPr/>
          <p:nvPr/>
        </p:nvSpPr>
        <p:spPr>
          <a:xfrm flipH="1" rot="10800000">
            <a:off x="8121960" y="2388960"/>
            <a:ext cx="5680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8"/>
          <p:cNvSpPr/>
          <p:nvPr/>
        </p:nvSpPr>
        <p:spPr>
          <a:xfrm flipH="1" rot="10800000">
            <a:off x="8121240" y="2758320"/>
            <a:ext cx="5680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9"/>
          <p:cNvSpPr/>
          <p:nvPr/>
        </p:nvSpPr>
        <p:spPr>
          <a:xfrm flipH="1" rot="10800000">
            <a:off x="8114400" y="3472560"/>
            <a:ext cx="618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0"/>
          <p:cNvSpPr/>
          <p:nvPr/>
        </p:nvSpPr>
        <p:spPr>
          <a:xfrm flipH="1" rot="10800000">
            <a:off x="8140680" y="4197240"/>
            <a:ext cx="5680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1"/>
          <p:cNvSpPr/>
          <p:nvPr/>
        </p:nvSpPr>
        <p:spPr>
          <a:xfrm flipH="1" rot="10800000">
            <a:off x="8120520" y="4790520"/>
            <a:ext cx="6332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2"/>
          <p:cNvSpPr/>
          <p:nvPr/>
        </p:nvSpPr>
        <p:spPr>
          <a:xfrm flipH="1" rot="10800000">
            <a:off x="2751840" y="4697280"/>
            <a:ext cx="25560" cy="192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3"/>
          <p:cNvSpPr/>
          <p:nvPr/>
        </p:nvSpPr>
        <p:spPr>
          <a:xfrm rot="10800000">
            <a:off x="5476680" y="4317840"/>
            <a:ext cx="48600" cy="21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4"/>
          <p:cNvSpPr/>
          <p:nvPr/>
        </p:nvSpPr>
        <p:spPr>
          <a:xfrm flipH="1" rot="10800000">
            <a:off x="8136360" y="6372360"/>
            <a:ext cx="577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5"/>
          <p:cNvSpPr/>
          <p:nvPr/>
        </p:nvSpPr>
        <p:spPr>
          <a:xfrm flipH="1" flipV="1">
            <a:off x="1406520" y="1060920"/>
            <a:ext cx="545400" cy="21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6"/>
          <p:cNvSpPr/>
          <p:nvPr/>
        </p:nvSpPr>
        <p:spPr>
          <a:xfrm>
            <a:off x="125640" y="261360"/>
            <a:ext cx="1281240" cy="20091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These are headings and paragraphs and also non clickable. So it’s only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47"/>
          <p:cNvSpPr/>
          <p:nvPr/>
        </p:nvSpPr>
        <p:spPr>
          <a:xfrm flipH="1" rot="10800000">
            <a:off x="4132440" y="4424040"/>
            <a:ext cx="101484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8"/>
          <p:cNvSpPr/>
          <p:nvPr/>
        </p:nvSpPr>
        <p:spPr>
          <a:xfrm flipH="1" rot="10800000">
            <a:off x="7716600" y="4564080"/>
            <a:ext cx="6883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9"/>
          <p:cNvSpPr/>
          <p:nvPr/>
        </p:nvSpPr>
        <p:spPr>
          <a:xfrm>
            <a:off x="8402760" y="3068640"/>
            <a:ext cx="15840" cy="27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0"/>
          <p:cNvSpPr/>
          <p:nvPr/>
        </p:nvSpPr>
        <p:spPr>
          <a:xfrm flipH="1" rot="10800000">
            <a:off x="8378280" y="3071160"/>
            <a:ext cx="3549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1"/>
          <p:cNvSpPr/>
          <p:nvPr/>
        </p:nvSpPr>
        <p:spPr>
          <a:xfrm flipH="1" rot="10800000">
            <a:off x="8402400" y="3742920"/>
            <a:ext cx="33012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2"/>
          <p:cNvSpPr/>
          <p:nvPr/>
        </p:nvSpPr>
        <p:spPr>
          <a:xfrm flipH="1" rot="10800000">
            <a:off x="8408880" y="4487400"/>
            <a:ext cx="33012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3"/>
          <p:cNvSpPr/>
          <p:nvPr/>
        </p:nvSpPr>
        <p:spPr>
          <a:xfrm>
            <a:off x="8414280" y="5788080"/>
            <a:ext cx="3596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4"/>
          <p:cNvSpPr/>
          <p:nvPr/>
        </p:nvSpPr>
        <p:spPr>
          <a:xfrm>
            <a:off x="2797920" y="354240"/>
            <a:ext cx="2440440" cy="94356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These are clickable and connected with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4" name="CustomShape 55"/>
          <p:cNvSpPr/>
          <p:nvPr/>
        </p:nvSpPr>
        <p:spPr>
          <a:xfrm flipH="1" rot="10800000">
            <a:off x="4007520" y="1123920"/>
            <a:ext cx="22320" cy="26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be5d6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48;p21" descr=""/>
          <p:cNvPicPr/>
          <p:nvPr/>
        </p:nvPicPr>
        <p:blipFill>
          <a:blip r:embed="rId1"/>
          <a:stretch/>
        </p:blipFill>
        <p:spPr>
          <a:xfrm>
            <a:off x="4417200" y="1410480"/>
            <a:ext cx="7741440" cy="5375880"/>
          </a:xfrm>
          <a:prstGeom prst="rect">
            <a:avLst/>
          </a:prstGeom>
          <a:ln>
            <a:noFill/>
          </a:ln>
        </p:spPr>
      </p:pic>
      <p:sp>
        <p:nvSpPr>
          <p:cNvPr id="376" name="CustomShape 1"/>
          <p:cNvSpPr/>
          <p:nvPr/>
        </p:nvSpPr>
        <p:spPr>
          <a:xfrm>
            <a:off x="4449960" y="1664640"/>
            <a:ext cx="1289880" cy="217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5740560" y="3412800"/>
            <a:ext cx="6400440" cy="337356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5740560" y="2032560"/>
            <a:ext cx="6349680" cy="48672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7924680" y="3033000"/>
            <a:ext cx="1960560" cy="238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 rot="5400000">
            <a:off x="2625480" y="3824280"/>
            <a:ext cx="4753800" cy="117036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6492240" y="1456200"/>
            <a:ext cx="2273400" cy="25992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7564680" y="1724400"/>
            <a:ext cx="1440" cy="3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8"/>
          <p:cNvSpPr/>
          <p:nvPr/>
        </p:nvSpPr>
        <p:spPr>
          <a:xfrm rot="10800000">
            <a:off x="7565040" y="950400"/>
            <a:ext cx="36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9"/>
          <p:cNvSpPr/>
          <p:nvPr/>
        </p:nvSpPr>
        <p:spPr>
          <a:xfrm>
            <a:off x="5563440" y="609120"/>
            <a:ext cx="4002120" cy="517320"/>
          </a:xfrm>
          <a:prstGeom prst="rect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these are clickable (ad) . That’s why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only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10"/>
          <p:cNvSpPr/>
          <p:nvPr/>
        </p:nvSpPr>
        <p:spPr>
          <a:xfrm flipH="1">
            <a:off x="3819600" y="3177720"/>
            <a:ext cx="4104360" cy="3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1"/>
          <p:cNvSpPr/>
          <p:nvPr/>
        </p:nvSpPr>
        <p:spPr>
          <a:xfrm flipH="1">
            <a:off x="3820320" y="1785600"/>
            <a:ext cx="6199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2"/>
          <p:cNvSpPr/>
          <p:nvPr/>
        </p:nvSpPr>
        <p:spPr>
          <a:xfrm rot="10800000">
            <a:off x="3819960" y="1798200"/>
            <a:ext cx="360" cy="14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3"/>
          <p:cNvSpPr/>
          <p:nvPr/>
        </p:nvSpPr>
        <p:spPr>
          <a:xfrm flipH="1" flipV="1">
            <a:off x="2998800" y="1462680"/>
            <a:ext cx="820440" cy="10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4"/>
          <p:cNvSpPr/>
          <p:nvPr/>
        </p:nvSpPr>
        <p:spPr>
          <a:xfrm>
            <a:off x="1717920" y="770760"/>
            <a:ext cx="1281240" cy="15829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just heading and not clickable. So it’s only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CustomShape 15"/>
          <p:cNvSpPr/>
          <p:nvPr/>
        </p:nvSpPr>
        <p:spPr>
          <a:xfrm>
            <a:off x="511920" y="5191560"/>
            <a:ext cx="2708280" cy="11566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All the clickable names are fetched from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and are shown here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" name="CustomShape 16"/>
          <p:cNvSpPr/>
          <p:nvPr/>
        </p:nvSpPr>
        <p:spPr>
          <a:xfrm flipH="1">
            <a:off x="3219840" y="5356440"/>
            <a:ext cx="1177560" cy="31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7"/>
          <p:cNvSpPr/>
          <p:nvPr/>
        </p:nvSpPr>
        <p:spPr>
          <a:xfrm>
            <a:off x="515520" y="3886560"/>
            <a:ext cx="2411280" cy="73044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This is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and it’s clickable. So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also.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3" name="CustomShape 18"/>
          <p:cNvSpPr/>
          <p:nvPr/>
        </p:nvSpPr>
        <p:spPr>
          <a:xfrm flipH="1">
            <a:off x="2926800" y="4067640"/>
            <a:ext cx="2794680" cy="8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dd7ee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71;p22" descr=""/>
          <p:cNvPicPr/>
          <p:nvPr/>
        </p:nvPicPr>
        <p:blipFill>
          <a:blip r:embed="rId1"/>
          <a:stretch/>
        </p:blipFill>
        <p:spPr>
          <a:xfrm>
            <a:off x="4287600" y="1402200"/>
            <a:ext cx="7904160" cy="5455440"/>
          </a:xfrm>
          <a:prstGeom prst="rect">
            <a:avLst/>
          </a:prstGeom>
          <a:ln>
            <a:noFill/>
          </a:ln>
        </p:spPr>
      </p:pic>
      <p:sp>
        <p:nvSpPr>
          <p:cNvPr id="395" name="CustomShape 1"/>
          <p:cNvSpPr/>
          <p:nvPr/>
        </p:nvSpPr>
        <p:spPr>
          <a:xfrm>
            <a:off x="4287600" y="1523880"/>
            <a:ext cx="1889280" cy="1696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6552000" y="1506960"/>
            <a:ext cx="1889280" cy="1623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6552000" y="2786040"/>
            <a:ext cx="3894840" cy="8712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4287600" y="3802320"/>
            <a:ext cx="7324920" cy="2677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>
            <a:off x="6552000" y="1718280"/>
            <a:ext cx="2679480" cy="97308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6"/>
          <p:cNvSpPr/>
          <p:nvPr/>
        </p:nvSpPr>
        <p:spPr>
          <a:xfrm>
            <a:off x="8073720" y="6530760"/>
            <a:ext cx="1050840" cy="24480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"/>
          <p:cNvSpPr/>
          <p:nvPr/>
        </p:nvSpPr>
        <p:spPr>
          <a:xfrm>
            <a:off x="10698480" y="1863000"/>
            <a:ext cx="1306440" cy="2278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8"/>
          <p:cNvSpPr/>
          <p:nvPr/>
        </p:nvSpPr>
        <p:spPr>
          <a:xfrm>
            <a:off x="10717920" y="1587960"/>
            <a:ext cx="1287000" cy="1785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9"/>
          <p:cNvSpPr/>
          <p:nvPr/>
        </p:nvSpPr>
        <p:spPr>
          <a:xfrm rot="10800000">
            <a:off x="4627440" y="3213360"/>
            <a:ext cx="3600" cy="58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0"/>
          <p:cNvSpPr/>
          <p:nvPr/>
        </p:nvSpPr>
        <p:spPr>
          <a:xfrm flipH="1">
            <a:off x="6161400" y="3062880"/>
            <a:ext cx="39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1"/>
          <p:cNvSpPr/>
          <p:nvPr/>
        </p:nvSpPr>
        <p:spPr>
          <a:xfrm flipH="1">
            <a:off x="6171120" y="1602720"/>
            <a:ext cx="3801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2"/>
          <p:cNvSpPr/>
          <p:nvPr/>
        </p:nvSpPr>
        <p:spPr>
          <a:xfrm rot="10800000">
            <a:off x="8442000" y="1660320"/>
            <a:ext cx="227592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3"/>
          <p:cNvSpPr/>
          <p:nvPr/>
        </p:nvSpPr>
        <p:spPr>
          <a:xfrm flipH="1" flipV="1">
            <a:off x="2930760" y="1999440"/>
            <a:ext cx="1356480" cy="20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4"/>
          <p:cNvSpPr/>
          <p:nvPr/>
        </p:nvSpPr>
        <p:spPr>
          <a:xfrm>
            <a:off x="1648800" y="1306800"/>
            <a:ext cx="1281240" cy="17960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These images and the header tags and other stuffs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only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CustomShape 15"/>
          <p:cNvSpPr/>
          <p:nvPr/>
        </p:nvSpPr>
        <p:spPr>
          <a:xfrm flipH="1" flipV="1">
            <a:off x="9818640" y="927720"/>
            <a:ext cx="127368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6"/>
          <p:cNvSpPr/>
          <p:nvPr/>
        </p:nvSpPr>
        <p:spPr>
          <a:xfrm>
            <a:off x="7905600" y="404280"/>
            <a:ext cx="3825720" cy="73044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Sign in section is from Database and it redirects to another page. So it’s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Database.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CustomShape 17"/>
          <p:cNvSpPr/>
          <p:nvPr/>
        </p:nvSpPr>
        <p:spPr>
          <a:xfrm>
            <a:off x="4287600" y="83520"/>
            <a:ext cx="2706840" cy="11566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Price and other clickable are fetched here from Database using Back-end and shown here using Front-end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CustomShape 18"/>
          <p:cNvSpPr/>
          <p:nvPr/>
        </p:nvSpPr>
        <p:spPr>
          <a:xfrm flipH="1" flipV="1">
            <a:off x="5640120" y="1037520"/>
            <a:ext cx="910440" cy="11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9"/>
          <p:cNvSpPr/>
          <p:nvPr/>
        </p:nvSpPr>
        <p:spPr>
          <a:xfrm flipH="1" flipV="1">
            <a:off x="2655720" y="5653800"/>
            <a:ext cx="5417280" cy="99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0"/>
          <p:cNvSpPr/>
          <p:nvPr/>
        </p:nvSpPr>
        <p:spPr>
          <a:xfrm>
            <a:off x="260640" y="5022720"/>
            <a:ext cx="2395080" cy="1219680"/>
          </a:xfrm>
          <a:prstGeom prst="rect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These are clickable and redirect to another pages. So it’s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cbad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2103120" y="1981080"/>
            <a:ext cx="797508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…………………………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11520" y="356760"/>
            <a:ext cx="3168720" cy="1380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Front-End</a:t>
            </a:r>
            <a:r>
              <a:rPr b="0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: Whatever we see on a website is makes up the Front-end of that webpage. 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413360" y="4528800"/>
            <a:ext cx="3097800" cy="1380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Back-End</a:t>
            </a:r>
            <a:r>
              <a:rPr b="0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: All the unseen processes and request are handled by back-end of the webpage.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680600" y="4528800"/>
            <a:ext cx="3225960" cy="13806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r>
              <a:rPr b="0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: All the webpage related data is remotely stored in the database of the website. 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flipH="1">
            <a:off x="2961720" y="1752480"/>
            <a:ext cx="3133080" cy="27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6095880" y="1752480"/>
            <a:ext cx="3197520" cy="27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4511520" y="5226480"/>
            <a:ext cx="316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5296680" y="2912400"/>
            <a:ext cx="154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 flipH="1">
            <a:off x="5295600" y="3483360"/>
            <a:ext cx="149868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5246640" y="2931120"/>
            <a:ext cx="16984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000000"/>
                </a:solidFill>
                <a:latin typeface="Arial"/>
                <a:ea typeface="Arial"/>
              </a:rPr>
              <a:t>DEFINITION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189400" y="328320"/>
            <a:ext cx="24915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3200" spc="-1" strike="noStrike">
                <a:solidFill>
                  <a:srgbClr val="0070c0"/>
                </a:solidFill>
                <a:latin typeface="Roboto"/>
                <a:ea typeface="Roboto"/>
              </a:rPr>
              <a:t>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74360" y="1450440"/>
            <a:ext cx="194112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187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Slides Number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-395280" y="2141280"/>
            <a:ext cx="491076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 marL="609480" indent="-4230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Fahim Muntashir 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4-6</a:t>
            </a:r>
            <a:endParaRPr b="0" lang="en-US" sz="187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Tahmidul Alam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7-9</a:t>
            </a:r>
            <a:endParaRPr b="0" lang="en-US" sz="187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Mushfiqur Rashid Marmo  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10-12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458120" y="1450440"/>
            <a:ext cx="206964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1" lang="en" sz="187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Color Code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458120" y="1846440"/>
            <a:ext cx="26409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ff0000"/>
                </a:solidFill>
                <a:latin typeface="Roboto"/>
                <a:ea typeface="Roboto"/>
              </a:rPr>
              <a:t>Red -&gt; FE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70" spc="-1" strike="noStrike">
                <a:solidFill>
                  <a:srgbClr val="ffff00"/>
                </a:solidFill>
                <a:latin typeface="Roboto"/>
                <a:ea typeface="Roboto"/>
              </a:rPr>
              <a:t>Yellow -&gt; BE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0070c0"/>
                </a:solidFill>
                <a:latin typeface="Roboto"/>
                <a:ea typeface="Roboto"/>
              </a:rPr>
              <a:t>Blue -&gt; FE+BE+DB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7030a0"/>
                </a:solidFill>
                <a:latin typeface="Roboto"/>
                <a:ea typeface="Roboto"/>
              </a:rPr>
              <a:t>Purple -&gt; FE + BE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ed7d31"/>
                </a:solidFill>
                <a:latin typeface="Roboto"/>
                <a:ea typeface="Roboto"/>
              </a:rPr>
              <a:t>Green -&gt; BE + DB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002060"/>
                </a:solidFill>
                <a:latin typeface="Roboto"/>
                <a:ea typeface="Roboto"/>
              </a:rPr>
              <a:t>Dark-blue -&gt; DB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70" spc="-1" strike="noStrike">
                <a:solidFill>
                  <a:srgbClr val="ffc000"/>
                </a:solidFill>
                <a:latin typeface="Roboto"/>
                <a:ea typeface="Roboto"/>
              </a:rPr>
              <a:t>Orange -&gt; FE + DB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 flipV="1" rot="10800000">
            <a:off x="183240" y="4611240"/>
            <a:ext cx="11358360" cy="22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URL 1 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https://www.amazon.com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URL 2 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https://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5"/>
              </a:rPr>
              <a:t>www.amazon.com/HP-24mh-FHD-Monitor-Built/dp/B08BF4CZSV/ref=lp_16225007011_1_4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URL 3 : </a:t>
            </a:r>
            <a:r>
              <a:rPr b="0" lang="en-US" sz="1400" spc="-1" strike="noStrike" u="sng">
                <a:solidFill>
                  <a:srgbClr val="0070c0"/>
                </a:solidFill>
                <a:uFillTx/>
                <a:latin typeface="Arial"/>
                <a:ea typeface="Arial"/>
              </a:rPr>
              <a:t>https://www.amazon.com/s?i=specialtyaps&amp;rh=n%3A468642&amp;ref=nav_em__nav_desktop_sa_intl_kids_family_0_2_26_19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4b183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92;p14" descr=""/>
          <p:cNvPicPr/>
          <p:nvPr/>
        </p:nvPicPr>
        <p:blipFill>
          <a:blip r:embed="rId1"/>
          <a:stretch/>
        </p:blipFill>
        <p:spPr>
          <a:xfrm>
            <a:off x="2850480" y="1680120"/>
            <a:ext cx="9312480" cy="51555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2850480" y="1673640"/>
            <a:ext cx="651600" cy="20772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705120" y="2188800"/>
            <a:ext cx="7552800" cy="90648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49840" y="3211200"/>
            <a:ext cx="7307280" cy="143280"/>
          </a:xfrm>
          <a:prstGeom prst="rect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3849840" y="5041080"/>
            <a:ext cx="6595920" cy="172800"/>
          </a:xfrm>
          <a:prstGeom prst="rect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3534840" y="1698120"/>
            <a:ext cx="644400" cy="18324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4215960" y="1673640"/>
            <a:ext cx="7842240" cy="207720"/>
          </a:xfrm>
          <a:prstGeom prst="rect">
            <a:avLst/>
          </a:pr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>
            <a:off x="2850480" y="1904400"/>
            <a:ext cx="2652840" cy="20016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3849840" y="3428640"/>
            <a:ext cx="5406480" cy="122112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"/>
          <p:cNvSpPr/>
          <p:nvPr/>
        </p:nvSpPr>
        <p:spPr>
          <a:xfrm>
            <a:off x="3949920" y="5253120"/>
            <a:ext cx="7130880" cy="1272240"/>
          </a:xfrm>
          <a:prstGeom prst="rect">
            <a:avLst/>
          </a:prstGeom>
          <a:noFill/>
          <a:ln w="28440">
            <a:solidFill>
              <a:srgbClr val="2e75b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>
            <a:off x="3904920" y="4713480"/>
            <a:ext cx="5068080" cy="14220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3904920" y="6595560"/>
            <a:ext cx="6856200" cy="12816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"/>
          <p:cNvSpPr/>
          <p:nvPr/>
        </p:nvSpPr>
        <p:spPr>
          <a:xfrm>
            <a:off x="9458280" y="3410280"/>
            <a:ext cx="1698840" cy="126720"/>
          </a:xfrm>
          <a:prstGeom prst="rect">
            <a:avLst/>
          </a:pr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3"/>
          <p:cNvSpPr/>
          <p:nvPr/>
        </p:nvSpPr>
        <p:spPr>
          <a:xfrm>
            <a:off x="9578880" y="3884760"/>
            <a:ext cx="1502280" cy="1001160"/>
          </a:xfrm>
          <a:prstGeom prst="rect">
            <a:avLst/>
          </a:pr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4"/>
          <p:cNvSpPr/>
          <p:nvPr/>
        </p:nvSpPr>
        <p:spPr>
          <a:xfrm rot="10800000">
            <a:off x="805680" y="2609280"/>
            <a:ext cx="18360" cy="14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5"/>
          <p:cNvSpPr/>
          <p:nvPr/>
        </p:nvSpPr>
        <p:spPr>
          <a:xfrm flipH="1" rot="10800000">
            <a:off x="2653920" y="3279960"/>
            <a:ext cx="12103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"/>
          <p:cNvSpPr/>
          <p:nvPr/>
        </p:nvSpPr>
        <p:spPr>
          <a:xfrm>
            <a:off x="2650680" y="5110920"/>
            <a:ext cx="119160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7"/>
          <p:cNvSpPr/>
          <p:nvPr/>
        </p:nvSpPr>
        <p:spPr>
          <a:xfrm>
            <a:off x="2648880" y="3279600"/>
            <a:ext cx="4320" cy="18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8"/>
          <p:cNvSpPr/>
          <p:nvPr/>
        </p:nvSpPr>
        <p:spPr>
          <a:xfrm>
            <a:off x="41400" y="1870200"/>
            <a:ext cx="1698840" cy="9435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just use the html heading tag. So it’s only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19"/>
          <p:cNvSpPr/>
          <p:nvPr/>
        </p:nvSpPr>
        <p:spPr>
          <a:xfrm>
            <a:off x="3212280" y="6272280"/>
            <a:ext cx="68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0"/>
          <p:cNvSpPr/>
          <p:nvPr/>
        </p:nvSpPr>
        <p:spPr>
          <a:xfrm rot="10800000">
            <a:off x="3189240" y="3888360"/>
            <a:ext cx="39600" cy="23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1"/>
          <p:cNvSpPr/>
          <p:nvPr/>
        </p:nvSpPr>
        <p:spPr>
          <a:xfrm flipH="1" rot="10800000">
            <a:off x="3189240" y="3871080"/>
            <a:ext cx="65304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2"/>
          <p:cNvSpPr/>
          <p:nvPr/>
        </p:nvSpPr>
        <p:spPr>
          <a:xfrm>
            <a:off x="2850480" y="4796640"/>
            <a:ext cx="101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3"/>
          <p:cNvSpPr/>
          <p:nvPr/>
        </p:nvSpPr>
        <p:spPr>
          <a:xfrm flipH="1" rot="10800000">
            <a:off x="2868120" y="6674760"/>
            <a:ext cx="101520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4"/>
          <p:cNvSpPr/>
          <p:nvPr/>
        </p:nvSpPr>
        <p:spPr>
          <a:xfrm>
            <a:off x="2850480" y="4796640"/>
            <a:ext cx="17280" cy="189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5"/>
          <p:cNvSpPr/>
          <p:nvPr/>
        </p:nvSpPr>
        <p:spPr>
          <a:xfrm flipH="1">
            <a:off x="2235960" y="5890680"/>
            <a:ext cx="6235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6"/>
          <p:cNvSpPr/>
          <p:nvPr/>
        </p:nvSpPr>
        <p:spPr>
          <a:xfrm flipH="1">
            <a:off x="2071440" y="4575240"/>
            <a:ext cx="115668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7"/>
          <p:cNvSpPr/>
          <p:nvPr/>
        </p:nvSpPr>
        <p:spPr>
          <a:xfrm flipH="1" flipV="1">
            <a:off x="2944440" y="846000"/>
            <a:ext cx="408960" cy="36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8"/>
          <p:cNvSpPr/>
          <p:nvPr/>
        </p:nvSpPr>
        <p:spPr>
          <a:xfrm>
            <a:off x="41400" y="4348440"/>
            <a:ext cx="2030400" cy="10810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All the images grid view using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and the Data comes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5" name="CustomShape 29"/>
          <p:cNvSpPr/>
          <p:nvPr/>
        </p:nvSpPr>
        <p:spPr>
          <a:xfrm flipH="1" rot="10800000">
            <a:off x="3175920" y="1231560"/>
            <a:ext cx="65754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0"/>
          <p:cNvSpPr/>
          <p:nvPr/>
        </p:nvSpPr>
        <p:spPr>
          <a:xfrm>
            <a:off x="3169800" y="1231560"/>
            <a:ext cx="6120" cy="44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1"/>
          <p:cNvSpPr/>
          <p:nvPr/>
        </p:nvSpPr>
        <p:spPr>
          <a:xfrm flipH="1">
            <a:off x="9732240" y="1242720"/>
            <a:ext cx="18360" cy="26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2"/>
          <p:cNvSpPr/>
          <p:nvPr/>
        </p:nvSpPr>
        <p:spPr>
          <a:xfrm>
            <a:off x="11111040" y="1253520"/>
            <a:ext cx="5760" cy="21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3"/>
          <p:cNvSpPr/>
          <p:nvPr/>
        </p:nvSpPr>
        <p:spPr>
          <a:xfrm flipH="1">
            <a:off x="10107360" y="1253520"/>
            <a:ext cx="324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4"/>
          <p:cNvSpPr/>
          <p:nvPr/>
        </p:nvSpPr>
        <p:spPr>
          <a:xfrm rot="10800000">
            <a:off x="10094760" y="1246680"/>
            <a:ext cx="101628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5"/>
          <p:cNvSpPr/>
          <p:nvPr/>
        </p:nvSpPr>
        <p:spPr>
          <a:xfrm flipH="1" flipV="1">
            <a:off x="10446480" y="1017720"/>
            <a:ext cx="36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6"/>
          <p:cNvSpPr/>
          <p:nvPr/>
        </p:nvSpPr>
        <p:spPr>
          <a:xfrm>
            <a:off x="9026280" y="279360"/>
            <a:ext cx="2841840" cy="731160"/>
          </a:xfrm>
          <a:prstGeom prst="rect">
            <a:avLst/>
          </a:prstGeom>
          <a:noFill/>
          <a:ln w="1260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functional and here all the data comes from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Back-end.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37"/>
          <p:cNvSpPr/>
          <p:nvPr/>
        </p:nvSpPr>
        <p:spPr>
          <a:xfrm>
            <a:off x="1002600" y="30240"/>
            <a:ext cx="3883680" cy="807480"/>
          </a:xfrm>
          <a:prstGeom prst="rect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Amazon Logo and the other portion are clickable and redirect to another pages. So it’s </a:t>
            </a: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84" name="CustomShape 38"/>
          <p:cNvSpPr/>
          <p:nvPr/>
        </p:nvSpPr>
        <p:spPr>
          <a:xfrm>
            <a:off x="0" y="5543280"/>
            <a:ext cx="2235960" cy="68580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It’s clickable and redirect to another page. So it’s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5" name="CustomShape 39"/>
          <p:cNvSpPr/>
          <p:nvPr/>
        </p:nvSpPr>
        <p:spPr>
          <a:xfrm>
            <a:off x="3669120" y="1253520"/>
            <a:ext cx="396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0"/>
          <p:cNvSpPr/>
          <p:nvPr/>
        </p:nvSpPr>
        <p:spPr>
          <a:xfrm>
            <a:off x="5465880" y="155160"/>
            <a:ext cx="2949120" cy="77580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The carousel slider is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and it’s clickable. So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also.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7" name="CustomShape 41"/>
          <p:cNvSpPr/>
          <p:nvPr/>
        </p:nvSpPr>
        <p:spPr>
          <a:xfrm flipH="1" rot="10800000">
            <a:off x="6580440" y="751680"/>
            <a:ext cx="10800" cy="13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2"/>
          <p:cNvSpPr/>
          <p:nvPr/>
        </p:nvSpPr>
        <p:spPr>
          <a:xfrm flipH="1" rot="10800000">
            <a:off x="824400" y="4019760"/>
            <a:ext cx="1833840" cy="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dd7ee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6600" y="4771440"/>
            <a:ext cx="1297080" cy="266508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Image Details and Sign in section is from Database and it redirects to another page. So it’s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Database.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90" name="Google Shape;140;p15" descr=""/>
          <p:cNvPicPr/>
          <p:nvPr/>
        </p:nvPicPr>
        <p:blipFill>
          <a:blip r:embed="rId1"/>
          <a:stretch/>
        </p:blipFill>
        <p:spPr>
          <a:xfrm>
            <a:off x="2516400" y="1352880"/>
            <a:ext cx="9693000" cy="54766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3544920" y="1521720"/>
            <a:ext cx="2560320" cy="212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2516400" y="3303360"/>
            <a:ext cx="2560320" cy="2790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6671880" y="5977080"/>
            <a:ext cx="1382040" cy="117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6671880" y="6127560"/>
            <a:ext cx="1382040" cy="279000"/>
          </a:xfrm>
          <a:prstGeom prst="rect">
            <a:avLst/>
          </a:prstGeom>
          <a:noFill/>
          <a:ln w="190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2937240" y="3630240"/>
            <a:ext cx="8851320" cy="217440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3482280" y="1795320"/>
            <a:ext cx="7761240" cy="124884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8"/>
          <p:cNvSpPr/>
          <p:nvPr/>
        </p:nvSpPr>
        <p:spPr>
          <a:xfrm>
            <a:off x="2608920" y="4242960"/>
            <a:ext cx="292320" cy="4082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>
            <a:off x="11806560" y="4242960"/>
            <a:ext cx="299160" cy="4082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11593440" y="3369600"/>
            <a:ext cx="597960" cy="21240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1"/>
          <p:cNvSpPr/>
          <p:nvPr/>
        </p:nvSpPr>
        <p:spPr>
          <a:xfrm>
            <a:off x="6671880" y="6597000"/>
            <a:ext cx="1382040" cy="2217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"/>
          <p:cNvSpPr/>
          <p:nvPr/>
        </p:nvSpPr>
        <p:spPr>
          <a:xfrm rot="10800000">
            <a:off x="4423680" y="618480"/>
            <a:ext cx="360" cy="90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3"/>
          <p:cNvSpPr/>
          <p:nvPr/>
        </p:nvSpPr>
        <p:spPr>
          <a:xfrm>
            <a:off x="2941560" y="21600"/>
            <a:ext cx="2964960" cy="5180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because here only uses Heading tag.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120600" y="3226320"/>
            <a:ext cx="1281240" cy="12790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slider button and the heading tag all comes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 flipH="1">
            <a:off x="2315880" y="6036120"/>
            <a:ext cx="4354920" cy="4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6"/>
          <p:cNvSpPr/>
          <p:nvPr/>
        </p:nvSpPr>
        <p:spPr>
          <a:xfrm flipH="1">
            <a:off x="2315880" y="6725520"/>
            <a:ext cx="4354920" cy="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7"/>
          <p:cNvSpPr/>
          <p:nvPr/>
        </p:nvSpPr>
        <p:spPr>
          <a:xfrm>
            <a:off x="2316600" y="1623240"/>
            <a:ext cx="360" cy="513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8"/>
          <p:cNvSpPr/>
          <p:nvPr/>
        </p:nvSpPr>
        <p:spPr>
          <a:xfrm flipH="1" rot="10800000">
            <a:off x="2316240" y="4663800"/>
            <a:ext cx="9509400" cy="5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9"/>
          <p:cNvSpPr/>
          <p:nvPr/>
        </p:nvSpPr>
        <p:spPr>
          <a:xfrm flipH="1">
            <a:off x="2315880" y="1607040"/>
            <a:ext cx="122796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0"/>
          <p:cNvSpPr/>
          <p:nvPr/>
        </p:nvSpPr>
        <p:spPr>
          <a:xfrm rot="10800000">
            <a:off x="1402560" y="3672360"/>
            <a:ext cx="91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1"/>
          <p:cNvSpPr/>
          <p:nvPr/>
        </p:nvSpPr>
        <p:spPr>
          <a:xfrm flipH="1">
            <a:off x="2341080" y="4436640"/>
            <a:ext cx="2667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2"/>
          <p:cNvSpPr/>
          <p:nvPr/>
        </p:nvSpPr>
        <p:spPr>
          <a:xfrm rot="10800000">
            <a:off x="11593080" y="960120"/>
            <a:ext cx="360" cy="240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3"/>
          <p:cNvSpPr/>
          <p:nvPr/>
        </p:nvSpPr>
        <p:spPr>
          <a:xfrm rot="10800000">
            <a:off x="1317960" y="5659560"/>
            <a:ext cx="34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4"/>
          <p:cNvSpPr/>
          <p:nvPr/>
        </p:nvSpPr>
        <p:spPr>
          <a:xfrm>
            <a:off x="9724680" y="192960"/>
            <a:ext cx="2381400" cy="88308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The pagination details comes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Database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and the design is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4" name="CustomShape 25"/>
          <p:cNvSpPr/>
          <p:nvPr/>
        </p:nvSpPr>
        <p:spPr>
          <a:xfrm rot="10800000">
            <a:off x="1627560" y="5198760"/>
            <a:ext cx="1440" cy="11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6"/>
          <p:cNvSpPr/>
          <p:nvPr/>
        </p:nvSpPr>
        <p:spPr>
          <a:xfrm flipH="1" rot="10800000">
            <a:off x="8184960" y="1061640"/>
            <a:ext cx="11520" cy="71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7"/>
          <p:cNvSpPr/>
          <p:nvPr/>
        </p:nvSpPr>
        <p:spPr>
          <a:xfrm>
            <a:off x="6251760" y="345600"/>
            <a:ext cx="2941560" cy="68580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The images grid view is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and the images are clickable. So it’s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too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7" name="CustomShape 28"/>
          <p:cNvSpPr/>
          <p:nvPr/>
        </p:nvSpPr>
        <p:spPr>
          <a:xfrm flipH="1" rot="10800000">
            <a:off x="1627560" y="6283440"/>
            <a:ext cx="5044320" cy="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9"/>
          <p:cNvSpPr/>
          <p:nvPr/>
        </p:nvSpPr>
        <p:spPr>
          <a:xfrm flipH="1" rot="10800000">
            <a:off x="1628640" y="5189040"/>
            <a:ext cx="129708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0"/>
          <p:cNvSpPr/>
          <p:nvPr/>
        </p:nvSpPr>
        <p:spPr>
          <a:xfrm flipH="1">
            <a:off x="2294640" y="3442680"/>
            <a:ext cx="20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5a5a5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73;p16" descr=""/>
          <p:cNvPicPr/>
          <p:nvPr/>
        </p:nvPicPr>
        <p:blipFill>
          <a:blip r:embed="rId1"/>
          <a:stretch/>
        </p:blipFill>
        <p:spPr>
          <a:xfrm>
            <a:off x="2485440" y="1531440"/>
            <a:ext cx="9706320" cy="532620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3136680" y="1693440"/>
            <a:ext cx="8665200" cy="2188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4922640" y="3880800"/>
            <a:ext cx="1050840" cy="37368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6355080" y="3909600"/>
            <a:ext cx="3452760" cy="3452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3299760" y="4522680"/>
            <a:ext cx="8665200" cy="197604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7636680" y="6553080"/>
            <a:ext cx="2347920" cy="2376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"/>
          <p:cNvSpPr/>
          <p:nvPr/>
        </p:nvSpPr>
        <p:spPr>
          <a:xfrm>
            <a:off x="5181480" y="6553080"/>
            <a:ext cx="2347920" cy="22716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7"/>
          <p:cNvSpPr/>
          <p:nvPr/>
        </p:nvSpPr>
        <p:spPr>
          <a:xfrm>
            <a:off x="3136680" y="1956240"/>
            <a:ext cx="8665200" cy="165636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8"/>
          <p:cNvSpPr/>
          <p:nvPr/>
        </p:nvSpPr>
        <p:spPr>
          <a:xfrm rot="10800000">
            <a:off x="4147560" y="977040"/>
            <a:ext cx="213120" cy="71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9"/>
          <p:cNvSpPr/>
          <p:nvPr/>
        </p:nvSpPr>
        <p:spPr>
          <a:xfrm>
            <a:off x="2926440" y="484200"/>
            <a:ext cx="2440440" cy="6850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here only use the html heading tag . So it’s only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 rot="10800000">
            <a:off x="7727040" y="1239840"/>
            <a:ext cx="22320" cy="26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1"/>
          <p:cNvSpPr/>
          <p:nvPr/>
        </p:nvSpPr>
        <p:spPr>
          <a:xfrm>
            <a:off x="6517800" y="253440"/>
            <a:ext cx="2440440" cy="115668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here the language, currency and country data  is coming from server. So it’s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 and Databae.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 flipH="1" rot="10800000">
            <a:off x="2336040" y="2616480"/>
            <a:ext cx="8006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3"/>
          <p:cNvSpPr/>
          <p:nvPr/>
        </p:nvSpPr>
        <p:spPr>
          <a:xfrm flipH="1" rot="10800000">
            <a:off x="2335680" y="4060440"/>
            <a:ext cx="258696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4"/>
          <p:cNvSpPr/>
          <p:nvPr/>
        </p:nvSpPr>
        <p:spPr>
          <a:xfrm flipH="1" rot="10800000">
            <a:off x="2336040" y="5288760"/>
            <a:ext cx="9504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5"/>
          <p:cNvSpPr/>
          <p:nvPr/>
        </p:nvSpPr>
        <p:spPr>
          <a:xfrm>
            <a:off x="2346480" y="2616120"/>
            <a:ext cx="12960" cy="40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6"/>
          <p:cNvSpPr/>
          <p:nvPr/>
        </p:nvSpPr>
        <p:spPr>
          <a:xfrm rot="10800000">
            <a:off x="1919880" y="4373280"/>
            <a:ext cx="42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7"/>
          <p:cNvSpPr/>
          <p:nvPr/>
        </p:nvSpPr>
        <p:spPr>
          <a:xfrm>
            <a:off x="0" y="3830760"/>
            <a:ext cx="1954080" cy="1279080"/>
          </a:xfrm>
          <a:prstGeom prst="rect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here Amazon and the other section is clickable and it redirects to their sub company. So it’s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only.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8" name="CustomShape 18"/>
          <p:cNvSpPr/>
          <p:nvPr/>
        </p:nvSpPr>
        <p:spPr>
          <a:xfrm flipH="1" rot="10800000">
            <a:off x="2353320" y="6685560"/>
            <a:ext cx="28281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9"/>
          <p:cNvSpPr/>
          <p:nvPr/>
        </p:nvSpPr>
        <p:spPr>
          <a:xfrm rot="10800000">
            <a:off x="9763920" y="1250280"/>
            <a:ext cx="360" cy="527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0"/>
          <p:cNvSpPr/>
          <p:nvPr/>
        </p:nvSpPr>
        <p:spPr>
          <a:xfrm>
            <a:off x="9136800" y="730440"/>
            <a:ext cx="2186280" cy="6850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here the footer tag is not clickable. So it’s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198;p17" descr=""/>
          <p:cNvPicPr/>
          <p:nvPr/>
        </p:nvPicPr>
        <p:blipFill>
          <a:blip r:embed="rId1"/>
          <a:stretch/>
        </p:blipFill>
        <p:spPr>
          <a:xfrm>
            <a:off x="2538360" y="1661400"/>
            <a:ext cx="9653040" cy="519624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5382720" y="1661400"/>
            <a:ext cx="3964680" cy="235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2870280" y="1810800"/>
            <a:ext cx="2126880" cy="1890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 rot="5400000">
            <a:off x="9006480" y="3158280"/>
            <a:ext cx="3894120" cy="1670400"/>
          </a:xfrm>
          <a:prstGeom prst="rect">
            <a:avLst/>
          </a:prstGeom>
          <a:noFill/>
          <a:ln w="284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10142280" y="6187320"/>
            <a:ext cx="1564200" cy="19404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7399800" y="2834640"/>
            <a:ext cx="2302200" cy="51156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7336440" y="4412880"/>
            <a:ext cx="2644560" cy="22986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 rot="16200000">
            <a:off x="2682720" y="2423520"/>
            <a:ext cx="1072800" cy="3196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3516120" y="2046600"/>
            <a:ext cx="6541560" cy="481104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10195200" y="2991960"/>
            <a:ext cx="1270080" cy="4874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 flipH="1">
            <a:off x="4997160" y="1779480"/>
            <a:ext cx="385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 rot="10800000">
            <a:off x="7336800" y="1905480"/>
            <a:ext cx="3240" cy="251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2"/>
          <p:cNvSpPr/>
          <p:nvPr/>
        </p:nvSpPr>
        <p:spPr>
          <a:xfrm rot="10800000">
            <a:off x="1866960" y="816480"/>
            <a:ext cx="1003320" cy="10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3"/>
          <p:cNvSpPr/>
          <p:nvPr/>
        </p:nvSpPr>
        <p:spPr>
          <a:xfrm>
            <a:off x="862560" y="123480"/>
            <a:ext cx="2007360" cy="68580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It’s just heading and not clickable. So it’s only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 rot="10800000">
            <a:off x="1290960" y="2372400"/>
            <a:ext cx="176832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5"/>
          <p:cNvSpPr/>
          <p:nvPr/>
        </p:nvSpPr>
        <p:spPr>
          <a:xfrm>
            <a:off x="139680" y="1679760"/>
            <a:ext cx="2302200" cy="88308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Clickable link containing images from Database thus being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Database.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57" name="CustomShape 16"/>
          <p:cNvSpPr/>
          <p:nvPr/>
        </p:nvSpPr>
        <p:spPr>
          <a:xfrm>
            <a:off x="9702000" y="1319040"/>
            <a:ext cx="67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7"/>
          <p:cNvSpPr/>
          <p:nvPr/>
        </p:nvSpPr>
        <p:spPr>
          <a:xfrm>
            <a:off x="9731520" y="1319040"/>
            <a:ext cx="360" cy="72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"/>
          <p:cNvSpPr/>
          <p:nvPr/>
        </p:nvSpPr>
        <p:spPr>
          <a:xfrm flipH="1">
            <a:off x="10347840" y="1324080"/>
            <a:ext cx="5040" cy="72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9"/>
          <p:cNvSpPr/>
          <p:nvPr/>
        </p:nvSpPr>
        <p:spPr>
          <a:xfrm rot="10800000">
            <a:off x="10058040" y="910800"/>
            <a:ext cx="360" cy="40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0"/>
          <p:cNvSpPr/>
          <p:nvPr/>
        </p:nvSpPr>
        <p:spPr>
          <a:xfrm>
            <a:off x="8181360" y="217440"/>
            <a:ext cx="3721320" cy="8830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The monitor part and the product details paragraphs are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 the ratings and price comes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 rot="10800000">
            <a:off x="3380040" y="2988720"/>
            <a:ext cx="68151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2"/>
          <p:cNvSpPr/>
          <p:nvPr/>
        </p:nvSpPr>
        <p:spPr>
          <a:xfrm flipH="1">
            <a:off x="2304720" y="3332880"/>
            <a:ext cx="5094720" cy="4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206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3"/>
          <p:cNvSpPr/>
          <p:nvPr/>
        </p:nvSpPr>
        <p:spPr>
          <a:xfrm>
            <a:off x="139680" y="3050640"/>
            <a:ext cx="2126880" cy="883080"/>
          </a:xfrm>
          <a:prstGeom prst="rect">
            <a:avLst/>
          </a:prstGeom>
          <a:noFill/>
          <a:ln w="1260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It’s clickable and redirects to another page. So it’s only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 flipH="1">
            <a:off x="2478960" y="6302520"/>
            <a:ext cx="7662960" cy="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5"/>
          <p:cNvSpPr/>
          <p:nvPr/>
        </p:nvSpPr>
        <p:spPr>
          <a:xfrm>
            <a:off x="84960" y="5729760"/>
            <a:ext cx="2411280" cy="88380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The share link redirect to each social media. So it’s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and the design comes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5e0b4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28;p18" descr=""/>
          <p:cNvPicPr/>
          <p:nvPr/>
        </p:nvPicPr>
        <p:blipFill>
          <a:blip r:embed="rId1"/>
          <a:stretch/>
        </p:blipFill>
        <p:spPr>
          <a:xfrm>
            <a:off x="3043440" y="1515240"/>
            <a:ext cx="9147960" cy="534240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3273480" y="2050560"/>
            <a:ext cx="2574000" cy="125856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6465240" y="4313880"/>
            <a:ext cx="4964400" cy="241164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3273480" y="3682440"/>
            <a:ext cx="2574000" cy="7264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386160" y="1651320"/>
            <a:ext cx="1796400" cy="208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6465240" y="1634040"/>
            <a:ext cx="1442520" cy="220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3273480" y="3391200"/>
            <a:ext cx="1796400" cy="208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>
            <a:off x="6465240" y="2851920"/>
            <a:ext cx="4117680" cy="977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6433920" y="4092120"/>
            <a:ext cx="2211840" cy="1656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9"/>
          <p:cNvSpPr/>
          <p:nvPr/>
        </p:nvSpPr>
        <p:spPr>
          <a:xfrm>
            <a:off x="3273480" y="4470840"/>
            <a:ext cx="2429640" cy="90648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6473160" y="1906560"/>
            <a:ext cx="4273200" cy="68220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"/>
          <p:cNvSpPr/>
          <p:nvPr/>
        </p:nvSpPr>
        <p:spPr>
          <a:xfrm rot="10800000">
            <a:off x="9530640" y="1436040"/>
            <a:ext cx="360" cy="4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 flipH="1" rot="10800000">
            <a:off x="2837520" y="2844000"/>
            <a:ext cx="4352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3"/>
          <p:cNvSpPr/>
          <p:nvPr/>
        </p:nvSpPr>
        <p:spPr>
          <a:xfrm flipH="1" rot="10800000">
            <a:off x="2837520" y="4106160"/>
            <a:ext cx="4352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4"/>
          <p:cNvSpPr/>
          <p:nvPr/>
        </p:nvSpPr>
        <p:spPr>
          <a:xfrm>
            <a:off x="2840760" y="2836440"/>
            <a:ext cx="10080" cy="36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>
            <a:off x="2851200" y="6462360"/>
            <a:ext cx="362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6"/>
          <p:cNvSpPr/>
          <p:nvPr/>
        </p:nvSpPr>
        <p:spPr>
          <a:xfrm flipH="1">
            <a:off x="2418120" y="3515040"/>
            <a:ext cx="4190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7"/>
          <p:cNvSpPr/>
          <p:nvPr/>
        </p:nvSpPr>
        <p:spPr>
          <a:xfrm>
            <a:off x="79920" y="3333240"/>
            <a:ext cx="2335320" cy="943560"/>
          </a:xfrm>
          <a:prstGeom prst="rect">
            <a:avLst/>
          </a:prstGeom>
          <a:noFill/>
          <a:ln w="126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Ratings are calculated using various information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18"/>
          <p:cNvSpPr/>
          <p:nvPr/>
        </p:nvSpPr>
        <p:spPr>
          <a:xfrm rot="10800000">
            <a:off x="2419200" y="5220360"/>
            <a:ext cx="85392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9"/>
          <p:cNvSpPr/>
          <p:nvPr/>
        </p:nvSpPr>
        <p:spPr>
          <a:xfrm>
            <a:off x="7200" y="4851000"/>
            <a:ext cx="2411280" cy="943560"/>
          </a:xfrm>
          <a:prstGeom prst="rect">
            <a:avLst/>
          </a:prstGeom>
          <a:noFill/>
          <a:ln w="126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customer reviews are saved from here with the help of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20"/>
          <p:cNvSpPr/>
          <p:nvPr/>
        </p:nvSpPr>
        <p:spPr>
          <a:xfrm rot="10800000">
            <a:off x="5083920" y="3495240"/>
            <a:ext cx="138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1"/>
          <p:cNvSpPr/>
          <p:nvPr/>
        </p:nvSpPr>
        <p:spPr>
          <a:xfrm rot="10800000">
            <a:off x="7617600" y="3830040"/>
            <a:ext cx="360" cy="26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2"/>
          <p:cNvSpPr/>
          <p:nvPr/>
        </p:nvSpPr>
        <p:spPr>
          <a:xfrm rot="10800000">
            <a:off x="7186320" y="1855080"/>
            <a:ext cx="360" cy="99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3"/>
          <p:cNvSpPr/>
          <p:nvPr/>
        </p:nvSpPr>
        <p:spPr>
          <a:xfrm flipH="1">
            <a:off x="5182560" y="1744560"/>
            <a:ext cx="128196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4"/>
          <p:cNvSpPr/>
          <p:nvPr/>
        </p:nvSpPr>
        <p:spPr>
          <a:xfrm rot="10800000">
            <a:off x="4285080" y="1366200"/>
            <a:ext cx="14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5"/>
          <p:cNvSpPr/>
          <p:nvPr/>
        </p:nvSpPr>
        <p:spPr>
          <a:xfrm>
            <a:off x="3645000" y="370800"/>
            <a:ext cx="1281240" cy="10810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these are the heading of the html. So it’s only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93" name="CustomShape 26"/>
          <p:cNvSpPr/>
          <p:nvPr/>
        </p:nvSpPr>
        <p:spPr>
          <a:xfrm>
            <a:off x="8132760" y="268920"/>
            <a:ext cx="2795400" cy="10810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Images grid view is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, the images are shown from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and because of the clickable it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Calibri"/>
              </a:rPr>
              <a:t> too.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5e0b4"/>
            </a:gs>
            <a:gs pos="100000">
              <a:srgbClr val="b5d2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59;p19" descr=""/>
          <p:cNvPicPr/>
          <p:nvPr/>
        </p:nvPicPr>
        <p:blipFill>
          <a:blip r:embed="rId1"/>
          <a:stretch/>
        </p:blipFill>
        <p:spPr>
          <a:xfrm>
            <a:off x="2485440" y="1289160"/>
            <a:ext cx="9706320" cy="556848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2781720" y="1585440"/>
            <a:ext cx="5431680" cy="1191960"/>
          </a:xfrm>
          <a:prstGeom prst="rect">
            <a:avLst/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2781720" y="1315440"/>
            <a:ext cx="1796400" cy="208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2781720" y="4535280"/>
            <a:ext cx="1796400" cy="208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2857320" y="6412680"/>
            <a:ext cx="2262960" cy="1569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2781720" y="2854800"/>
            <a:ext cx="2801880" cy="1587240"/>
          </a:xfrm>
          <a:prstGeom prst="rect">
            <a:avLst/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5636160" y="3047760"/>
            <a:ext cx="6298560" cy="139428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7"/>
          <p:cNvSpPr/>
          <p:nvPr/>
        </p:nvSpPr>
        <p:spPr>
          <a:xfrm>
            <a:off x="2857680" y="4875480"/>
            <a:ext cx="9077400" cy="1394280"/>
          </a:xfrm>
          <a:prstGeom prst="rect">
            <a:avLst/>
          </a:pr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2857320" y="6610320"/>
            <a:ext cx="4774320" cy="148320"/>
          </a:xfrm>
          <a:prstGeom prst="rect">
            <a:avLst/>
          </a:prstGeom>
          <a:noFill/>
          <a:ln w="190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 rot="10800000">
            <a:off x="4418640" y="4728960"/>
            <a:ext cx="17640" cy="16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 rot="10800000">
            <a:off x="3679560" y="1524960"/>
            <a:ext cx="360" cy="30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1"/>
          <p:cNvSpPr/>
          <p:nvPr/>
        </p:nvSpPr>
        <p:spPr>
          <a:xfrm rot="10800000">
            <a:off x="3434400" y="856800"/>
            <a:ext cx="144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2077200" y="128520"/>
            <a:ext cx="3167280" cy="7311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just heading and not clickable. So it’s only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 rot="10800000">
            <a:off x="2477880" y="2530800"/>
            <a:ext cx="756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4"/>
          <p:cNvSpPr/>
          <p:nvPr/>
        </p:nvSpPr>
        <p:spPr>
          <a:xfrm>
            <a:off x="2468880" y="2535480"/>
            <a:ext cx="31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5"/>
          <p:cNvSpPr/>
          <p:nvPr/>
        </p:nvSpPr>
        <p:spPr>
          <a:xfrm rot="10800000">
            <a:off x="2473560" y="323064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6"/>
          <p:cNvSpPr/>
          <p:nvPr/>
        </p:nvSpPr>
        <p:spPr>
          <a:xfrm flipH="1">
            <a:off x="1903320" y="2923560"/>
            <a:ext cx="591120" cy="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7"/>
          <p:cNvSpPr/>
          <p:nvPr/>
        </p:nvSpPr>
        <p:spPr>
          <a:xfrm>
            <a:off x="311040" y="2259720"/>
            <a:ext cx="1591920" cy="1796040"/>
          </a:xfrm>
          <a:prstGeom prst="rect">
            <a:avLst/>
          </a:prstGeom>
          <a:noFill/>
          <a:ln w="126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This images and hardware specifications are shown here from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 flipV="1">
            <a:off x="10345320" y="1323720"/>
            <a:ext cx="7920" cy="174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9"/>
          <p:cNvSpPr/>
          <p:nvPr/>
        </p:nvSpPr>
        <p:spPr>
          <a:xfrm>
            <a:off x="8785440" y="4442400"/>
            <a:ext cx="36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0"/>
          <p:cNvSpPr/>
          <p:nvPr/>
        </p:nvSpPr>
        <p:spPr>
          <a:xfrm>
            <a:off x="8641800" y="355680"/>
            <a:ext cx="2747520" cy="1156680"/>
          </a:xfrm>
          <a:prstGeom prst="rect">
            <a:avLst/>
          </a:prstGeom>
          <a:noFill/>
          <a:ln w="1260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All the images grid view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Front-end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and the Data comes from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15" name="CustomShape 21"/>
          <p:cNvSpPr/>
          <p:nvPr/>
        </p:nvSpPr>
        <p:spPr>
          <a:xfrm flipH="1" flipV="1">
            <a:off x="2076480" y="6201720"/>
            <a:ext cx="756360" cy="48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2"/>
          <p:cNvSpPr/>
          <p:nvPr/>
        </p:nvSpPr>
        <p:spPr>
          <a:xfrm>
            <a:off x="370440" y="5724720"/>
            <a:ext cx="1706400" cy="1156680"/>
          </a:xfrm>
          <a:prstGeom prst="rect">
            <a:avLst/>
          </a:prstGeom>
          <a:noFill/>
          <a:ln w="1260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It’s functional and here all the data saved in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Database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using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Back-end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LibreOffice/6.4.7.2$Linux_X86_64 LibreOffice_project/40$Build-2</Application>
  <Words>692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2022-03-23T00:29:12Z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