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7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f6e3d4c3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f6e3d4c3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f6e3d4c3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f6e3d4c3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f6e3d4c3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f6e3d4c3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f6e3d4c3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f6e3d4c3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f6e3d4c3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f6e3d4c3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f6e3d4c3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f6e3d4c3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f6e3d4c3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f6e3d4c3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25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518304"/>
            <a:ext cx="8520600" cy="8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/>
              <a:t>CSE 299 Junior Design Course</a:t>
            </a:r>
            <a:endParaRPr sz="4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645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29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Khan Afnan Rahad</a:t>
            </a:r>
          </a:p>
          <a:p>
            <a:pPr marL="5029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1721578042</a:t>
            </a:r>
          </a:p>
          <a:p>
            <a:pPr marL="5029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– 1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A31227-578E-46FB-9DCF-07284AF9F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06904"/>
            <a:ext cx="4144366" cy="36470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Front Page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22319"/>
            <a:ext cx="8520600" cy="4208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Board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59489"/>
            <a:ext cx="8520600" cy="41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6's commits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51340"/>
            <a:ext cx="8520600" cy="414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Issues</a:t>
            </a:r>
            <a:endParaRPr dirty="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713022"/>
            <a:ext cx="8520599" cy="41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88" y="572700"/>
            <a:ext cx="8520602" cy="4219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DCE7-60C0-498F-8F3C-750BEDCD6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25"/>
            <a:ext cx="8520600" cy="572700"/>
          </a:xfrm>
        </p:spPr>
        <p:txBody>
          <a:bodyPr/>
          <a:lstStyle/>
          <a:p>
            <a:r>
              <a:rPr lang="en-US" dirty="0"/>
              <a:t>Local Repository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C036C4-58B9-473D-9091-149B92B3E6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56"/>
          <a:stretch/>
        </p:blipFill>
        <p:spPr>
          <a:xfrm>
            <a:off x="311700" y="574625"/>
            <a:ext cx="8520599" cy="437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94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 for Sign-in Activity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679025"/>
            <a:ext cx="8520600" cy="42473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154C31-9EA6-4E8F-9532-B7D35962D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635" y="679025"/>
            <a:ext cx="2080000" cy="42473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36D9E0-5474-43D1-9B68-A4461519D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066" y="672671"/>
            <a:ext cx="2080000" cy="42537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 for Sign-up Activity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8B716-BE20-438C-9C89-D98CC9802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926" y="679026"/>
            <a:ext cx="2036147" cy="418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848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32</Words>
  <Application>Microsoft Office PowerPoint</Application>
  <PresentationFormat>On-screen Show (16:9)</PresentationFormat>
  <Paragraphs>12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Dark</vt:lpstr>
      <vt:lpstr>CSE 299 Junior Design Course</vt:lpstr>
      <vt:lpstr>GitHub Front Page</vt:lpstr>
      <vt:lpstr>GitHub Board</vt:lpstr>
      <vt:lpstr>Week 6's commits</vt:lpstr>
      <vt:lpstr>Issues</vt:lpstr>
      <vt:lpstr>Milestones</vt:lpstr>
      <vt:lpstr>Local Repository</vt:lpstr>
      <vt:lpstr>UI for Sign-in Activity</vt:lpstr>
      <vt:lpstr>UI for Sign-up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299 Junior Design Course</dc:title>
  <cp:lastModifiedBy>Afnan Rahat</cp:lastModifiedBy>
  <cp:revision>8</cp:revision>
  <dcterms:modified xsi:type="dcterms:W3CDTF">2020-12-07T09:44:53Z</dcterms:modified>
</cp:coreProperties>
</file>