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930" y="7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125125"/>
            <a:ext cx="8520600" cy="8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CSE 299 Junior Design Course</a:t>
            </a:r>
            <a:endParaRPr sz="46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29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Khan Afnan Rahad</a:t>
            </a:r>
            <a:endParaRPr dirty="0"/>
          </a:p>
          <a:p>
            <a:pPr marL="4572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1721578042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138A9C-415F-445E-94E9-66A5B84B7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406904"/>
            <a:ext cx="4144366" cy="36470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98703-3436-4038-8B40-55D5546EB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841800"/>
          </a:xfrm>
        </p:spPr>
        <p:txBody>
          <a:bodyPr/>
          <a:lstStyle/>
          <a:p>
            <a:pPr algn="l"/>
            <a:r>
              <a:rPr lang="en-US" dirty="0"/>
              <a:t>Readme.md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4DFF45-5714-4A5D-9413-6AF7DF8DF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841800"/>
            <a:ext cx="8520600" cy="420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7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4F2D-D01F-404B-9F0C-CB091194B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578"/>
            <a:ext cx="8520600" cy="841800"/>
          </a:xfrm>
        </p:spPr>
        <p:txBody>
          <a:bodyPr/>
          <a:lstStyle/>
          <a:p>
            <a:pPr algn="l"/>
            <a:r>
              <a:rPr lang="en-US" dirty="0"/>
              <a:t>Commits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7A03D1-C2D5-41CE-A951-B876EF3BD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314" y="864378"/>
            <a:ext cx="4541477" cy="425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1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7F13-C679-48EA-9FAF-E1645D69C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9534"/>
            <a:ext cx="8520600" cy="841800"/>
          </a:xfrm>
        </p:spPr>
        <p:txBody>
          <a:bodyPr/>
          <a:lstStyle/>
          <a:p>
            <a:pPr algn="l"/>
            <a:r>
              <a:rPr lang="en-US" dirty="0"/>
              <a:t>Issue 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6070C-69CA-4BE7-A374-4598B7DBB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851334"/>
            <a:ext cx="8520600" cy="382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315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On-screen Show (16:9)</PresentationFormat>
  <Paragraphs>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Dark</vt:lpstr>
      <vt:lpstr>CSE 299 Junior Design Course</vt:lpstr>
      <vt:lpstr>Readme.md</vt:lpstr>
      <vt:lpstr>Commits</vt:lpstr>
      <vt:lpstr>Issue 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299 Junior Design Course</dc:title>
  <dc:creator>Afnan Rahat</dc:creator>
  <cp:lastModifiedBy>Afnan Rahat</cp:lastModifiedBy>
  <cp:revision>3</cp:revision>
  <dcterms:modified xsi:type="dcterms:W3CDTF">2020-12-20T20:17:37Z</dcterms:modified>
</cp:coreProperties>
</file>