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512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CSE 299 Junior Design Course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Khan Afnan Rahad</a:t>
            </a:r>
            <a:endParaRPr dirty="0"/>
          </a:p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1721578042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38A9C-415F-445E-94E9-66A5B84B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6904"/>
            <a:ext cx="4144366" cy="36470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703-3436-4038-8B40-55D5546E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Readme.md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DFF45-5714-4A5D-9413-6AF7DF8D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41800"/>
            <a:ext cx="8520600" cy="42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4F2D-D01F-404B-9F0C-CB091194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578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Commits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06E0E-F13B-4211-81DF-ABC0A84A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08" y="864378"/>
            <a:ext cx="5448183" cy="41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F13-C679-48EA-9FAF-E1645D69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34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Issue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6EF57-59B7-4765-B8A7-D57CFCAF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1334"/>
            <a:ext cx="8520600" cy="39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315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On-screen Show (16:9)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CSE 299 Junior Design Course</vt:lpstr>
      <vt:lpstr>Readme.md</vt:lpstr>
      <vt:lpstr>Commits</vt:lpstr>
      <vt:lpstr>Issue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 Junior Design Course</dc:title>
  <dc:creator>Afnan Rahat</dc:creator>
  <cp:lastModifiedBy>Afnan Rahat</cp:lastModifiedBy>
  <cp:revision>4</cp:revision>
  <dcterms:modified xsi:type="dcterms:W3CDTF">2020-12-28T07:44:39Z</dcterms:modified>
</cp:coreProperties>
</file>