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25125"/>
            <a:ext cx="8520600" cy="8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CSE 299 Junior Design Course</a:t>
            </a:r>
            <a:endParaRPr sz="4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29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Khan Afnan Rahad</a:t>
            </a:r>
            <a:endParaRPr dirty="0"/>
          </a:p>
          <a:p>
            <a:pPr marL="4572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1721578042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38A9C-415F-445E-94E9-66A5B84B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6904"/>
            <a:ext cx="4144366" cy="36470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8703-3436-4038-8B40-55D5546E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841800"/>
          </a:xfrm>
        </p:spPr>
        <p:txBody>
          <a:bodyPr/>
          <a:lstStyle/>
          <a:p>
            <a:pPr algn="l"/>
            <a:r>
              <a:rPr lang="en-US" dirty="0"/>
              <a:t>Readme.md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DFF45-5714-4A5D-9413-6AF7DF8D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41800"/>
            <a:ext cx="8520600" cy="42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7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4F2D-D01F-404B-9F0C-CB091194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578"/>
            <a:ext cx="8520600" cy="841800"/>
          </a:xfrm>
        </p:spPr>
        <p:txBody>
          <a:bodyPr/>
          <a:lstStyle/>
          <a:p>
            <a:pPr algn="l"/>
            <a:r>
              <a:rPr lang="en-US" dirty="0"/>
              <a:t>Commits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827C6-CCF2-4733-A62C-79E5B0888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9" y="758621"/>
            <a:ext cx="8586891" cy="42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7F13-C679-48EA-9FAF-E1645D69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534"/>
            <a:ext cx="8520600" cy="841800"/>
          </a:xfrm>
        </p:spPr>
        <p:txBody>
          <a:bodyPr/>
          <a:lstStyle/>
          <a:p>
            <a:pPr algn="l"/>
            <a:r>
              <a:rPr lang="en-US" dirty="0"/>
              <a:t>Issue 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2DC29-3687-471B-92CA-75E72B4F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9" y="851334"/>
            <a:ext cx="8825022" cy="407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315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On-screen Show (16:9)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Dark</vt:lpstr>
      <vt:lpstr>CSE 299 Junior Design Course</vt:lpstr>
      <vt:lpstr>Readme.md</vt:lpstr>
      <vt:lpstr>Commits</vt:lpstr>
      <vt:lpstr>Issue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299 Junior Design Course</dc:title>
  <dc:creator>Afnan Rahat</dc:creator>
  <cp:lastModifiedBy>Afnan Rahat</cp:lastModifiedBy>
  <cp:revision>5</cp:revision>
  <dcterms:modified xsi:type="dcterms:W3CDTF">2021-01-04T08:29:59Z</dcterms:modified>
</cp:coreProperties>
</file>