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6e3d4c3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6e3d4c3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6e3d4c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6e3d4c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6e3d4c3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6e3d4c3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6e3d4c3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6e3d4c3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f6e3d4c3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f6e3d4c3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6e3d4c3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6e3d4c3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6e3d4c3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6e3d4c3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5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6e3d4c3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6e3d4c3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44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5125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CSE 299 Junior Design Course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6273"/>
            <a:ext cx="8520600" cy="1925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Rahman Farhat Lamisa</a:t>
            </a:r>
          </a:p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1731068042</a:t>
            </a:r>
          </a:p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Group: 01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69123-9D8F-4554-B100-C0190080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7673"/>
            <a:ext cx="4008880" cy="3525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Front Page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20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Board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2400"/>
            <a:ext cx="8520600" cy="4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6's commits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30075"/>
            <a:ext cx="8520600" cy="414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35050"/>
            <a:ext cx="8520599" cy="4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2" cy="421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for Sign-in Activity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679025"/>
            <a:ext cx="8520600" cy="4247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54C31-9EA6-4E8F-9532-B7D35962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35" y="679025"/>
            <a:ext cx="2080000" cy="4247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6D9E0-5474-43D1-9B68-A4461519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66" y="672671"/>
            <a:ext cx="2080000" cy="42537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for Sign-up Activity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339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E9D4A-B579-44B1-9369-90772C02E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404" y="572700"/>
            <a:ext cx="2111129" cy="4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55850" y="583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Repostiory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775151"/>
            <a:ext cx="8520600" cy="3747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B37AD-B235-4C69-8AF2-950C42E2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0" y="775152"/>
            <a:ext cx="8676450" cy="40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82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32</Words>
  <Application>Microsoft Office PowerPoint</Application>
  <PresentationFormat>On-screen Show (16:9)</PresentationFormat>
  <Paragraphs>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CSE 299 Junior Design Course</vt:lpstr>
      <vt:lpstr>GitHub Front Page</vt:lpstr>
      <vt:lpstr>GitHub Board</vt:lpstr>
      <vt:lpstr>Week 6's commits</vt:lpstr>
      <vt:lpstr>Issues</vt:lpstr>
      <vt:lpstr>Milestones</vt:lpstr>
      <vt:lpstr>UI for Sign-in Activity</vt:lpstr>
      <vt:lpstr>UI for Sign-up Activity</vt:lpstr>
      <vt:lpstr>Local Repostiory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 Junior Design Course</dc:title>
  <cp:lastModifiedBy>Rahman Farhat Lamisa</cp:lastModifiedBy>
  <cp:revision>11</cp:revision>
  <dcterms:modified xsi:type="dcterms:W3CDTF">2020-12-07T09:43:47Z</dcterms:modified>
</cp:coreProperties>
</file>