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Rahman Farhat Lamisa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1731068042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38A9C-415F-445E-94E9-66A5B84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6904"/>
            <a:ext cx="4144366" cy="3647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703-3436-4038-8B40-55D5546E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Readme.md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FF45-5714-4A5D-9413-6AF7DF8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41800"/>
            <a:ext cx="8520600" cy="42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F2D-D01F-404B-9F0C-CB09119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78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A03D1-C2D5-41CE-A951-B876EF3B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14" y="864378"/>
            <a:ext cx="4541477" cy="42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F13-C679-48EA-9FAF-E1645D69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34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Issue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6070C-69CA-4BE7-A374-4598B7DB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1334"/>
            <a:ext cx="8520600" cy="38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1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Commits</vt:lpstr>
      <vt:lpstr>Issue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Afnan Rahat</dc:creator>
  <cp:lastModifiedBy>Rahman Farhat Lamisa</cp:lastModifiedBy>
  <cp:revision>4</cp:revision>
  <dcterms:modified xsi:type="dcterms:W3CDTF">2021-01-04T10:40:39Z</dcterms:modified>
</cp:coreProperties>
</file>