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6e3d4c3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6e3d4c3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6e3d4c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6e3d4c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6e3d4c3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6e3d4c3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512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CSE 299 Junior Design Course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6273"/>
            <a:ext cx="8520600" cy="1925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Rahman Farhat Lamisa</a:t>
            </a:r>
          </a:p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1731068042</a:t>
            </a:r>
          </a:p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Group: 01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69123-9D8F-4554-B100-C0190080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7673"/>
            <a:ext cx="4008880" cy="3525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Readme.md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19EBE-C131-4A74-ABD9-24A3DB4D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572700"/>
            <a:ext cx="9142150" cy="4236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 Board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C9FD9-5031-469F-85DA-EBFC92B8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5213"/>
            <a:ext cx="9144000" cy="38636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9's </a:t>
            </a:r>
            <a:r>
              <a:rPr lang="en" dirty="0"/>
              <a:t>commits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0D3E9-868A-474E-92D8-983A4B4B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9050"/>
            <a:ext cx="9144000" cy="3917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</Words>
  <Application>Microsoft Office PowerPoint</Application>
  <PresentationFormat>On-screen Show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CSE 299 Junior Design Course</vt:lpstr>
      <vt:lpstr>Readme.md</vt:lpstr>
      <vt:lpstr>Issue Board</vt:lpstr>
      <vt:lpstr>Week 9's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 Junior Design Course</dc:title>
  <dc:creator>Rahman Farhat Lamisa</dc:creator>
  <cp:lastModifiedBy>Rahman Farhat Lamisa</cp:lastModifiedBy>
  <cp:revision>15</cp:revision>
  <dcterms:modified xsi:type="dcterms:W3CDTF">2020-12-28T07:49:03Z</dcterms:modified>
</cp:coreProperties>
</file>