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e3d4c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e3d4c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6e3d4c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6e3d4c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6e3d4c3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6e3d4c3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6273"/>
            <a:ext cx="8520600" cy="192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Rahman Farhat Lamisa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1731068042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Group: 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69123-9D8F-4554-B100-C0190080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7673"/>
            <a:ext cx="4008880" cy="3525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Readme.md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19EBE-C131-4A74-ABD9-24A3DB4D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572700"/>
            <a:ext cx="9142150" cy="4236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 Board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9FD9-5031-469F-85DA-EBFC92B8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213"/>
            <a:ext cx="9144000" cy="3863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10's commits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F4419-9FC4-4900-ACD4-F16C229E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9144000" cy="4199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Issue Board</vt:lpstr>
      <vt:lpstr>Week 10's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Rahman Farhat Lamisa</dc:creator>
  <cp:lastModifiedBy>Rahman Farhat Lamisa</cp:lastModifiedBy>
  <cp:revision>16</cp:revision>
  <dcterms:modified xsi:type="dcterms:W3CDTF">2021-01-04T06:49:10Z</dcterms:modified>
</cp:coreProperties>
</file>