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1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862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9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0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0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8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85DE2-6331-4B40-9D25-622A50B9A688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41A4-38F7-4965-B6F3-6270BEB9F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64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833E-CB30-41DE-88B1-6E5BD73EB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CSE-299 SEC-02 FALL’20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E14B6-007E-49FF-9002-3C786CE4E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4983" y="4095750"/>
            <a:ext cx="7772400" cy="1838325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2400" dirty="0"/>
              <a:t>ILMIAT FARHANA</a:t>
            </a:r>
          </a:p>
          <a:p>
            <a:r>
              <a:rPr lang="en-US" sz="2400" dirty="0"/>
              <a:t>1712428042</a:t>
            </a:r>
          </a:p>
        </p:txBody>
      </p:sp>
    </p:spTree>
    <p:extLst>
      <p:ext uri="{BB962C8B-B14F-4D97-AF65-F5344CB8AC3E}">
        <p14:creationId xmlns:p14="http://schemas.microsoft.com/office/powerpoint/2010/main" val="217683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E58D-5DA0-4321-9956-D118EF2F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 FRONT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3383C-C82B-4577-84CB-CF9711430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69" y="2052638"/>
            <a:ext cx="8475438" cy="4195762"/>
          </a:xfrm>
        </p:spPr>
      </p:pic>
    </p:spTree>
    <p:extLst>
      <p:ext uri="{BB962C8B-B14F-4D97-AF65-F5344CB8AC3E}">
        <p14:creationId xmlns:p14="http://schemas.microsoft.com/office/powerpoint/2010/main" val="35643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5BE6-B30C-41DD-98DB-4D9C4157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D7A90-4DA8-4A59-AFD6-41D3FCF5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1" y="2052638"/>
            <a:ext cx="7459133" cy="4195762"/>
          </a:xfrm>
        </p:spPr>
      </p:pic>
    </p:spTree>
    <p:extLst>
      <p:ext uri="{BB962C8B-B14F-4D97-AF65-F5344CB8AC3E}">
        <p14:creationId xmlns:p14="http://schemas.microsoft.com/office/powerpoint/2010/main" val="79993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9C7E-0BC0-4B27-B6CD-49B14F9B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Week 06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E0128-C8E5-445A-9814-A3A7FA733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66" y="2052638"/>
            <a:ext cx="8681044" cy="4195762"/>
          </a:xfrm>
        </p:spPr>
      </p:pic>
    </p:spTree>
    <p:extLst>
      <p:ext uri="{BB962C8B-B14F-4D97-AF65-F5344CB8AC3E}">
        <p14:creationId xmlns:p14="http://schemas.microsoft.com/office/powerpoint/2010/main" val="127136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E554-76E2-4A50-9841-FACDF29D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Issues: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A7AFEC-5288-4255-80C4-E7B808374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33" y="2052638"/>
            <a:ext cx="8753309" cy="4195762"/>
          </a:xfrm>
        </p:spPr>
      </p:pic>
    </p:spTree>
    <p:extLst>
      <p:ext uri="{BB962C8B-B14F-4D97-AF65-F5344CB8AC3E}">
        <p14:creationId xmlns:p14="http://schemas.microsoft.com/office/powerpoint/2010/main" val="84669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3D02-D89D-4640-A89C-031ED499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Milestones: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172B3-C045-4C54-8E6B-02E01F5A6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84142"/>
            <a:ext cx="8947150" cy="4132753"/>
          </a:xfrm>
        </p:spPr>
      </p:pic>
    </p:spTree>
    <p:extLst>
      <p:ext uri="{BB962C8B-B14F-4D97-AF65-F5344CB8AC3E}">
        <p14:creationId xmlns:p14="http://schemas.microsoft.com/office/powerpoint/2010/main" val="146618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CSE-299 SEC-02 FALL’20</vt:lpstr>
      <vt:lpstr>GIT FRONT PAGE</vt:lpstr>
      <vt:lpstr>GIT BOARD</vt:lpstr>
      <vt:lpstr>Week 06 Commits</vt:lpstr>
      <vt:lpstr>Issues:</vt:lpstr>
      <vt:lpstr>Milestones: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CSE-299 SEC-02 FALL’20</dc:title>
  <dc:creator>ilmiatfarhana@gmail.com</dc:creator>
  <cp:lastModifiedBy>ilmiatfarhana@gmail.com</cp:lastModifiedBy>
  <cp:revision>2</cp:revision>
  <dcterms:created xsi:type="dcterms:W3CDTF">2020-12-07T09:49:51Z</dcterms:created>
  <dcterms:modified xsi:type="dcterms:W3CDTF">2020-12-07T10:01:20Z</dcterms:modified>
</cp:coreProperties>
</file>