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51191-5243-4EC4-A702-EA289732D9A5}" v="175" dt="2020-12-28T06:54:21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1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2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5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9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7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7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8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CSE299-SEC 02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Week 09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  <a:cs typeface="Calibri"/>
              </a:rPr>
              <a:t>                                                           Ilmiat Farhana</a:t>
            </a:r>
          </a:p>
          <a:p>
            <a:pPr algn="r"/>
            <a:r>
              <a:rPr lang="en-US">
                <a:solidFill>
                  <a:schemeClr val="tx1"/>
                </a:solidFill>
                <a:cs typeface="Calibri"/>
              </a:rPr>
              <a:t>                                                                 1712428042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74C833-8F76-4C1F-873C-42772336E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 r="18465"/>
          <a:stretch/>
        </p:blipFill>
        <p:spPr>
          <a:xfrm>
            <a:off x="393007" y="-3048"/>
            <a:ext cx="10976239" cy="69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22365E-AF41-498C-A00E-4503E0D3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" y="95779"/>
            <a:ext cx="12305497" cy="70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3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584E03-9875-4D31-B889-21029300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069" y="536"/>
            <a:ext cx="12994479" cy="708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8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CSE299-SEC 02 Week 09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</cp:revision>
  <dcterms:created xsi:type="dcterms:W3CDTF">2020-12-28T06:44:00Z</dcterms:created>
  <dcterms:modified xsi:type="dcterms:W3CDTF">2020-12-28T06:54:54Z</dcterms:modified>
</cp:coreProperties>
</file>