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7864" y="1458797"/>
            <a:ext cx="8825658" cy="2677648"/>
          </a:xfrm>
        </p:spPr>
        <p:txBody>
          <a:bodyPr/>
          <a:lstStyle/>
          <a:p>
            <a:r>
              <a:rPr lang="en-US" dirty="0" smtClean="0"/>
              <a:t>CSE-299 SEC-02</a:t>
            </a:r>
            <a:br>
              <a:rPr lang="en-US" dirty="0" smtClean="0"/>
            </a:br>
            <a:r>
              <a:rPr lang="en-US" dirty="0" smtClean="0"/>
              <a:t>FALL’20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9345" y="4554908"/>
            <a:ext cx="4195985" cy="1032617"/>
          </a:xfrm>
        </p:spPr>
        <p:txBody>
          <a:bodyPr>
            <a:noAutofit/>
          </a:bodyPr>
          <a:lstStyle/>
          <a:p>
            <a:r>
              <a:rPr lang="en-US" sz="2400" dirty="0" smtClean="0"/>
              <a:t>ILMIAT FARHANA</a:t>
            </a:r>
          </a:p>
          <a:p>
            <a:r>
              <a:rPr lang="en-US" sz="2400" dirty="0" smtClean="0"/>
              <a:t>1712428042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317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151" y="2603499"/>
            <a:ext cx="8639799" cy="4028037"/>
          </a:xfrm>
        </p:spPr>
      </p:pic>
    </p:spTree>
    <p:extLst>
      <p:ext uri="{BB962C8B-B14F-4D97-AF65-F5344CB8AC3E}">
        <p14:creationId xmlns:p14="http://schemas.microsoft.com/office/powerpoint/2010/main" val="112040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876" y="2503919"/>
            <a:ext cx="8446491" cy="4084888"/>
          </a:xfrm>
        </p:spPr>
      </p:pic>
    </p:spTree>
    <p:extLst>
      <p:ext uri="{BB962C8B-B14F-4D97-AF65-F5344CB8AC3E}">
        <p14:creationId xmlns:p14="http://schemas.microsoft.com/office/powerpoint/2010/main" val="2260306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247" y="2503918"/>
            <a:ext cx="8144141" cy="4050705"/>
          </a:xfrm>
        </p:spPr>
      </p:pic>
    </p:spTree>
    <p:extLst>
      <p:ext uri="{BB962C8B-B14F-4D97-AF65-F5344CB8AC3E}">
        <p14:creationId xmlns:p14="http://schemas.microsoft.com/office/powerpoint/2010/main" val="4289748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</TotalTime>
  <Words>8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CSE-299 SEC-02 FALL’20</vt:lpstr>
      <vt:lpstr>README</vt:lpstr>
      <vt:lpstr>COMMITS</vt:lpstr>
      <vt:lpstr>ISSUEBOARD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CSE-299 SEC-02 FALL’02</dc:title>
  <dc:creator>User</dc:creator>
  <cp:lastModifiedBy>User</cp:lastModifiedBy>
  <cp:revision>3</cp:revision>
  <dcterms:created xsi:type="dcterms:W3CDTF">2020-12-20T16:01:25Z</dcterms:created>
  <dcterms:modified xsi:type="dcterms:W3CDTF">2020-12-20T16:17:31Z</dcterms:modified>
</cp:coreProperties>
</file>