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435388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435388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3435388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3435388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435388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435388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Issueboard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CSE299 SEC 02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973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ILMIAT FARHANA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1712428042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4317" l="0" r="3063" t="10533"/>
          <a:stretch/>
        </p:blipFill>
        <p:spPr>
          <a:xfrm>
            <a:off x="130950" y="319350"/>
            <a:ext cx="8882098" cy="43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8712" l="357" r="347" t="-2401"/>
          <a:stretch/>
        </p:blipFill>
        <p:spPr>
          <a:xfrm>
            <a:off x="118075" y="336900"/>
            <a:ext cx="8871125" cy="42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5297" l="0" r="0" t="0"/>
          <a:stretch/>
        </p:blipFill>
        <p:spPr>
          <a:xfrm>
            <a:off x="152400" y="429700"/>
            <a:ext cx="8706677" cy="41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